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68" r:id="rId11"/>
    <p:sldId id="264" r:id="rId12"/>
    <p:sldId id="266" r:id="rId13"/>
    <p:sldId id="267"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DFE702-A678-AF40-FBA5-55A8530C0F1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B5CC72A-C1F3-D80A-08B8-7FB95907A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4AD4F03B-83AE-BA92-50BB-5E94CFEB2D73}"/>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AF0B72E9-70A5-D213-48AF-F34B0A535E8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51ED2A5-F2B9-18BA-B644-AF9A39AC88B3}"/>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8445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619CC0-7A35-8F00-D01E-71201A87334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26EBDAA-BEE0-1A22-85C1-100D4C49986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B36CF88-DB1E-156B-21D7-4F30CA60120B}"/>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06EC4108-872C-F80D-C803-37F5B74B96C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46166BE-3472-2E1D-D07F-5C5DF9A9C77E}"/>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82820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DC7B3B8-9F8D-8B7F-F45A-D97868E185A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145FA0E-26B4-955B-8EBC-41CCB5B03BB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5FC58B2-0C90-51FD-F4F0-ACB7CB136028}"/>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BF01B278-37D0-FFD2-22C8-FE36493EB68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6A049D2-4A84-1C00-4402-717598DBA6D1}"/>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141377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362815-88A8-F05B-8EAE-BCA3A3C936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A611825-4478-8503-6E5C-F42072201B6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28A9C0F-52DA-4EFF-225C-E9420AEFBD31}"/>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71D4C535-8CE2-7C51-4654-255C4BDCBAB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972119C-1BCD-F2F1-CD32-6521673B4BF5}"/>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405566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7C3309-46B8-DDB1-9991-F59A455902DD}"/>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9413D14-966C-1131-6C81-29BABD25E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94937CF-6A9C-64D7-DAFE-D837CD4AB107}"/>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27E36EDE-6C30-B921-A238-95D1A8C1B7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A83C03E-BC0F-7682-D250-899B22337694}"/>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707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611F6C-8E8C-7AA9-3E62-37D4E0113A6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708FC0B-3B49-8D8A-C144-7C90E4722AB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053B2FA-BA8F-3BCD-7532-D074A39F0A3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7571CE00-9AFD-CCF6-2D11-FAF265C26D78}"/>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6" name="Symbol zastępczy stopki 5">
            <a:extLst>
              <a:ext uri="{FF2B5EF4-FFF2-40B4-BE49-F238E27FC236}">
                <a16:creationId xmlns:a16="http://schemas.microsoft.com/office/drawing/2014/main" id="{510861F4-1356-CD99-4566-A1C10A61497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88D7271-535E-659B-5059-60C8D6653996}"/>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82890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B10AEB-688C-D616-8B86-F55B60A2845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6289B21-8E18-1FD9-3E8D-7B7F86713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1975865-2F27-861D-A033-F649F94D344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CAC9EEF-6B41-2618-6133-ADBA90AF8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3B9735C-3061-B450-5AA7-C3FE0EEE9C4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2ACA438-F7BC-6A85-DAF9-E4279E550A2F}"/>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8" name="Symbol zastępczy stopki 7">
            <a:extLst>
              <a:ext uri="{FF2B5EF4-FFF2-40B4-BE49-F238E27FC236}">
                <a16:creationId xmlns:a16="http://schemas.microsoft.com/office/drawing/2014/main" id="{02D71AB2-9C54-F233-8562-D422510D3EC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D1C3911-28A0-70BC-2B02-202E47F913B0}"/>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14879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A3FE27-2DB2-0D97-1264-9313B840D95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B5390FA-AD75-A467-1669-B257494135E8}"/>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4" name="Symbol zastępczy stopki 3">
            <a:extLst>
              <a:ext uri="{FF2B5EF4-FFF2-40B4-BE49-F238E27FC236}">
                <a16:creationId xmlns:a16="http://schemas.microsoft.com/office/drawing/2014/main" id="{D6F40127-37D7-BD61-D9EA-6DB43E7FB4A8}"/>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AC4A728-10D2-84E1-5E9F-5B2EAE8721CE}"/>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62183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A6DDCF-3536-8AF7-6463-B80D958C8C8C}"/>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3" name="Symbol zastępczy stopki 2">
            <a:extLst>
              <a:ext uri="{FF2B5EF4-FFF2-40B4-BE49-F238E27FC236}">
                <a16:creationId xmlns:a16="http://schemas.microsoft.com/office/drawing/2014/main" id="{6015B2E7-FB67-DAB9-096E-1877551A4DF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3038C11-FEB8-6CDE-AD8F-AF4441142606}"/>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53528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E6532B-0FC0-7A69-0348-CA5DF0C9E21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4052D6A-8F19-D14C-1782-AF4B6F2697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92D5BE3-6C3E-BA60-B595-2ADBD1DB9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CBC4947-6C36-7F92-F9F3-E371A97E921C}"/>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6" name="Symbol zastępczy stopki 5">
            <a:extLst>
              <a:ext uri="{FF2B5EF4-FFF2-40B4-BE49-F238E27FC236}">
                <a16:creationId xmlns:a16="http://schemas.microsoft.com/office/drawing/2014/main" id="{2436739C-439C-91EE-B07E-9456378FBAA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788E3B88-A7DE-76DC-782A-C8E77486A5EE}"/>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18466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9A6566-28E7-7FDA-F929-276F73E9DD5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A94B60E1-4C31-DDF8-A058-8F3000A48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1260EB73-AAC6-D223-3BFB-897131156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9711722-19F9-9C92-121D-BF291EB4CCE8}"/>
              </a:ext>
            </a:extLst>
          </p:cNvPr>
          <p:cNvSpPr>
            <a:spLocks noGrp="1"/>
          </p:cNvSpPr>
          <p:nvPr>
            <p:ph type="dt" sz="half" idx="10"/>
          </p:nvPr>
        </p:nvSpPr>
        <p:spPr/>
        <p:txBody>
          <a:bodyPr/>
          <a:lstStyle/>
          <a:p>
            <a:fld id="{AC45C694-0548-4BA3-9608-F751FF8E2A60}" type="datetimeFigureOut">
              <a:rPr lang="pl-PL" smtClean="0"/>
              <a:t>30.08.2022</a:t>
            </a:fld>
            <a:endParaRPr lang="pl-PL"/>
          </a:p>
        </p:txBody>
      </p:sp>
      <p:sp>
        <p:nvSpPr>
          <p:cNvPr id="6" name="Symbol zastępczy stopki 5">
            <a:extLst>
              <a:ext uri="{FF2B5EF4-FFF2-40B4-BE49-F238E27FC236}">
                <a16:creationId xmlns:a16="http://schemas.microsoft.com/office/drawing/2014/main" id="{E75B4D03-77FA-AF7B-F123-7E195B0DCC3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DF7A2FC-6E08-6AA9-C03A-06A7504BA74C}"/>
              </a:ext>
            </a:extLst>
          </p:cNvPr>
          <p:cNvSpPr>
            <a:spLocks noGrp="1"/>
          </p:cNvSpPr>
          <p:nvPr>
            <p:ph type="sldNum" sz="quarter" idx="12"/>
          </p:nvPr>
        </p:nvSpPr>
        <p:spPr/>
        <p:txBody>
          <a:bodyPr/>
          <a:lstStyle/>
          <a:p>
            <a:fld id="{F22BB16F-D26A-4993-A10B-516461E8E301}" type="slidenum">
              <a:rPr lang="pl-PL" smtClean="0"/>
              <a:t>‹#›</a:t>
            </a:fld>
            <a:endParaRPr lang="pl-PL"/>
          </a:p>
        </p:txBody>
      </p:sp>
    </p:spTree>
    <p:extLst>
      <p:ext uri="{BB962C8B-B14F-4D97-AF65-F5344CB8AC3E}">
        <p14:creationId xmlns:p14="http://schemas.microsoft.com/office/powerpoint/2010/main" val="235579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C62DFF-C180-F662-F4A0-B55EB0415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BA93E36-9E95-6F79-8A00-364AA37CF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928B0E0-D3FA-061C-50C5-5356F1AD5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5C694-0548-4BA3-9608-F751FF8E2A60}" type="datetimeFigureOut">
              <a:rPr lang="pl-PL" smtClean="0"/>
              <a:t>30.08.2022</a:t>
            </a:fld>
            <a:endParaRPr lang="pl-PL"/>
          </a:p>
        </p:txBody>
      </p:sp>
      <p:sp>
        <p:nvSpPr>
          <p:cNvPr id="5" name="Symbol zastępczy stopki 4">
            <a:extLst>
              <a:ext uri="{FF2B5EF4-FFF2-40B4-BE49-F238E27FC236}">
                <a16:creationId xmlns:a16="http://schemas.microsoft.com/office/drawing/2014/main" id="{AA09396B-F326-09C1-25C8-57A84DB75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25EA23C-615A-AC38-B1CF-1597667BD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BB16F-D26A-4993-A10B-516461E8E301}" type="slidenum">
              <a:rPr lang="pl-PL" smtClean="0"/>
              <a:t>‹#›</a:t>
            </a:fld>
            <a:endParaRPr lang="pl-PL"/>
          </a:p>
        </p:txBody>
      </p:sp>
    </p:spTree>
    <p:extLst>
      <p:ext uri="{BB962C8B-B14F-4D97-AF65-F5344CB8AC3E}">
        <p14:creationId xmlns:p14="http://schemas.microsoft.com/office/powerpoint/2010/main" val="120528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C647C99D-6C6F-1317-D5C6-CE6DFBF15B23}"/>
              </a:ext>
            </a:extLst>
          </p:cNvPr>
          <p:cNvGrpSpPr/>
          <p:nvPr/>
        </p:nvGrpSpPr>
        <p:grpSpPr>
          <a:xfrm>
            <a:off x="5579165" y="0"/>
            <a:ext cx="6612835" cy="6655490"/>
            <a:chOff x="0" y="0"/>
            <a:chExt cx="7562850" cy="7934325"/>
          </a:xfrm>
        </p:grpSpPr>
        <p:pic>
          <p:nvPicPr>
            <p:cNvPr id="5" name="object 3">
              <a:extLst>
                <a:ext uri="{FF2B5EF4-FFF2-40B4-BE49-F238E27FC236}">
                  <a16:creationId xmlns:a16="http://schemas.microsoft.com/office/drawing/2014/main" id="{4B611934-A4E0-51BE-666D-F26324773392}"/>
                </a:ext>
              </a:extLst>
            </p:cNvPr>
            <p:cNvPicPr/>
            <p:nvPr/>
          </p:nvPicPr>
          <p:blipFill>
            <a:blip r:embed="rId2" cstate="print"/>
            <a:stretch>
              <a:fillRect/>
            </a:stretch>
          </p:blipFill>
          <p:spPr>
            <a:xfrm>
              <a:off x="3541052" y="0"/>
              <a:ext cx="4021797" cy="7934054"/>
            </a:xfrm>
            <a:prstGeom prst="rect">
              <a:avLst/>
            </a:prstGeom>
          </p:spPr>
        </p:pic>
        <p:sp>
          <p:nvSpPr>
            <p:cNvPr id="6" name="object 4">
              <a:extLst>
                <a:ext uri="{FF2B5EF4-FFF2-40B4-BE49-F238E27FC236}">
                  <a16:creationId xmlns:a16="http://schemas.microsoft.com/office/drawing/2014/main" id="{9091949A-98F4-D2B2-0C9B-8DA90F726BDA}"/>
                </a:ext>
              </a:extLst>
            </p:cNvPr>
            <p:cNvSpPr/>
            <p:nvPr/>
          </p:nvSpPr>
          <p:spPr>
            <a:xfrm>
              <a:off x="0" y="6094332"/>
              <a:ext cx="7138034" cy="1201420"/>
            </a:xfrm>
            <a:custGeom>
              <a:avLst/>
              <a:gdLst/>
              <a:ahLst/>
              <a:cxnLst/>
              <a:rect l="l" t="t" r="r" b="b"/>
              <a:pathLst>
                <a:path w="7138034" h="1201420">
                  <a:moveTo>
                    <a:pt x="6954406" y="1201157"/>
                  </a:moveTo>
                  <a:lnTo>
                    <a:pt x="0" y="1201157"/>
                  </a:lnTo>
                  <a:lnTo>
                    <a:pt x="0" y="0"/>
                  </a:lnTo>
                  <a:lnTo>
                    <a:pt x="6954406" y="0"/>
                  </a:lnTo>
                  <a:lnTo>
                    <a:pt x="7003048" y="6545"/>
                  </a:lnTo>
                  <a:lnTo>
                    <a:pt x="7046806" y="25005"/>
                  </a:lnTo>
                  <a:lnTo>
                    <a:pt x="7083915" y="53621"/>
                  </a:lnTo>
                  <a:lnTo>
                    <a:pt x="7112608" y="90629"/>
                  </a:lnTo>
                  <a:lnTo>
                    <a:pt x="7131119" y="134268"/>
                  </a:lnTo>
                  <a:lnTo>
                    <a:pt x="7137682" y="182778"/>
                  </a:lnTo>
                  <a:lnTo>
                    <a:pt x="7137682" y="1018379"/>
                  </a:lnTo>
                  <a:lnTo>
                    <a:pt x="7131119" y="1066888"/>
                  </a:lnTo>
                  <a:lnTo>
                    <a:pt x="7112608" y="1110528"/>
                  </a:lnTo>
                  <a:lnTo>
                    <a:pt x="7083915" y="1147536"/>
                  </a:lnTo>
                  <a:lnTo>
                    <a:pt x="7046806" y="1176151"/>
                  </a:lnTo>
                  <a:lnTo>
                    <a:pt x="7003048" y="1194612"/>
                  </a:lnTo>
                  <a:lnTo>
                    <a:pt x="6954406" y="1201157"/>
                  </a:lnTo>
                  <a:close/>
                </a:path>
              </a:pathLst>
            </a:custGeom>
            <a:solidFill>
              <a:srgbClr val="042A60"/>
            </a:solidFill>
          </p:spPr>
          <p:txBody>
            <a:bodyPr wrap="square" lIns="0" tIns="0" rIns="0" bIns="0" rtlCol="0"/>
            <a:lstStyle/>
            <a:p>
              <a:endParaRPr/>
            </a:p>
          </p:txBody>
        </p:sp>
        <p:pic>
          <p:nvPicPr>
            <p:cNvPr id="7" name="object 5">
              <a:extLst>
                <a:ext uri="{FF2B5EF4-FFF2-40B4-BE49-F238E27FC236}">
                  <a16:creationId xmlns:a16="http://schemas.microsoft.com/office/drawing/2014/main" id="{CFBB5905-118B-1B3C-AF32-E68BC76112AE}"/>
                </a:ext>
              </a:extLst>
            </p:cNvPr>
            <p:cNvPicPr/>
            <p:nvPr/>
          </p:nvPicPr>
          <p:blipFill>
            <a:blip r:embed="rId3" cstate="print"/>
            <a:stretch>
              <a:fillRect/>
            </a:stretch>
          </p:blipFill>
          <p:spPr>
            <a:xfrm>
              <a:off x="472439" y="6784847"/>
              <a:ext cx="5562599" cy="429767"/>
            </a:xfrm>
            <a:prstGeom prst="rect">
              <a:avLst/>
            </a:prstGeom>
          </p:spPr>
        </p:pic>
        <p:pic>
          <p:nvPicPr>
            <p:cNvPr id="8" name="object 6">
              <a:extLst>
                <a:ext uri="{FF2B5EF4-FFF2-40B4-BE49-F238E27FC236}">
                  <a16:creationId xmlns:a16="http://schemas.microsoft.com/office/drawing/2014/main" id="{7D0ACB6E-CE5E-4DC5-4E1E-DB3F5812CBD6}"/>
                </a:ext>
              </a:extLst>
            </p:cNvPr>
            <p:cNvPicPr/>
            <p:nvPr/>
          </p:nvPicPr>
          <p:blipFill>
            <a:blip r:embed="rId4" cstate="print"/>
            <a:stretch>
              <a:fillRect/>
            </a:stretch>
          </p:blipFill>
          <p:spPr>
            <a:xfrm>
              <a:off x="429767" y="6175247"/>
              <a:ext cx="6476999" cy="719327"/>
            </a:xfrm>
            <a:prstGeom prst="rect">
              <a:avLst/>
            </a:prstGeom>
          </p:spPr>
        </p:pic>
      </p:grpSp>
      <p:pic>
        <p:nvPicPr>
          <p:cNvPr id="9" name="object 8">
            <a:extLst>
              <a:ext uri="{FF2B5EF4-FFF2-40B4-BE49-F238E27FC236}">
                <a16:creationId xmlns:a16="http://schemas.microsoft.com/office/drawing/2014/main" id="{5648D362-209A-CAD7-7114-90B814C14FCA}"/>
              </a:ext>
            </a:extLst>
          </p:cNvPr>
          <p:cNvPicPr/>
          <p:nvPr/>
        </p:nvPicPr>
        <p:blipFill>
          <a:blip r:embed="rId5" cstate="print"/>
          <a:stretch>
            <a:fillRect/>
          </a:stretch>
        </p:blipFill>
        <p:spPr>
          <a:xfrm>
            <a:off x="3091053" y="995173"/>
            <a:ext cx="2488112" cy="1286954"/>
          </a:xfrm>
          <a:prstGeom prst="rect">
            <a:avLst/>
          </a:prstGeom>
        </p:spPr>
      </p:pic>
      <p:sp>
        <p:nvSpPr>
          <p:cNvPr id="12" name="object 9">
            <a:extLst>
              <a:ext uri="{FF2B5EF4-FFF2-40B4-BE49-F238E27FC236}">
                <a16:creationId xmlns:a16="http://schemas.microsoft.com/office/drawing/2014/main" id="{3FE622A4-D2C9-E2D6-C24A-228C0DE22C85}"/>
              </a:ext>
            </a:extLst>
          </p:cNvPr>
          <p:cNvSpPr txBox="1">
            <a:spLocks/>
          </p:cNvSpPr>
          <p:nvPr/>
        </p:nvSpPr>
        <p:spPr>
          <a:xfrm>
            <a:off x="1990938" y="3115292"/>
            <a:ext cx="4688342" cy="904798"/>
          </a:xfrm>
          <a:prstGeom prst="rect">
            <a:avLst/>
          </a:prstGeom>
        </p:spPr>
        <p:txBody>
          <a:bodyPr vert="horz" wrap="square" lIns="0" tIns="64769" rIns="0" bIns="0" rtlCol="0">
            <a:spAutoFit/>
          </a:bodyPr>
          <a:lstStyle>
            <a:lvl1pPr>
              <a:defRPr sz="3400" b="1" i="0">
                <a:solidFill>
                  <a:srgbClr val="042A60"/>
                </a:solidFill>
                <a:latin typeface="Verdana"/>
                <a:ea typeface="+mj-ea"/>
                <a:cs typeface="Verdana"/>
              </a:defRPr>
            </a:lvl1pPr>
          </a:lstStyle>
          <a:p>
            <a:pPr marL="12701" marR="0" lvl="0" indent="0" algn="ctr" defTabSz="914400" eaLnBrk="1" fontAlgn="auto" latinLnBrk="0" hangingPunct="1">
              <a:lnSpc>
                <a:spcPct val="100000"/>
              </a:lnSpc>
              <a:spcBef>
                <a:spcPts val="509"/>
              </a:spcBef>
              <a:spcAft>
                <a:spcPts val="0"/>
              </a:spcAft>
              <a:buClrTx/>
              <a:buSzTx/>
              <a:buFontTx/>
              <a:buNone/>
              <a:tabLst/>
              <a:defRPr/>
            </a:pPr>
            <a:r>
              <a:rPr kumimoji="0" lang="pl-PL" sz="2450" b="0" i="0" u="none" strike="noStrike" kern="0" cap="none" spc="265" normalizeH="0" baseline="0" noProof="0" dirty="0">
                <a:ln>
                  <a:noFill/>
                </a:ln>
                <a:solidFill>
                  <a:srgbClr val="042A60"/>
                </a:solidFill>
                <a:effectLst/>
                <a:uLnTx/>
                <a:uFillTx/>
                <a:latin typeface="Verdana"/>
                <a:ea typeface="+mj-ea"/>
              </a:rPr>
              <a:t>M</a:t>
            </a:r>
            <a:r>
              <a:rPr kumimoji="0" lang="pl-PL" sz="2450" b="0" i="0" u="none" strike="noStrike" kern="0" cap="none" spc="70" normalizeH="0" baseline="0" noProof="0" dirty="0">
                <a:ln>
                  <a:noFill/>
                </a:ln>
                <a:solidFill>
                  <a:srgbClr val="042A60"/>
                </a:solidFill>
                <a:effectLst/>
                <a:uLnTx/>
                <a:uFillTx/>
                <a:latin typeface="Verdana"/>
                <a:ea typeface="+mj-ea"/>
              </a:rPr>
              <a:t>AŁ</a:t>
            </a:r>
            <a:r>
              <a:rPr kumimoji="0" lang="pl-PL" sz="2450" b="0" i="0" u="none" strike="noStrike" kern="0" cap="none" spc="85" normalizeH="0" baseline="0" noProof="0" dirty="0">
                <a:ln>
                  <a:noFill/>
                </a:ln>
                <a:solidFill>
                  <a:srgbClr val="042A60"/>
                </a:solidFill>
                <a:effectLst/>
                <a:uLnTx/>
                <a:uFillTx/>
                <a:latin typeface="Verdana"/>
                <a:ea typeface="+mj-ea"/>
              </a:rPr>
              <a:t>E</a:t>
            </a:r>
            <a:r>
              <a:rPr kumimoji="0" lang="pl-PL" sz="2450" b="0" i="0" u="none" strike="noStrike" kern="0" cap="none" spc="-225" normalizeH="0" baseline="0" noProof="0" dirty="0">
                <a:ln>
                  <a:noFill/>
                </a:ln>
                <a:solidFill>
                  <a:srgbClr val="042A60"/>
                </a:solidFill>
                <a:effectLst/>
                <a:uLnTx/>
                <a:uFillTx/>
                <a:latin typeface="Verdana"/>
                <a:ea typeface="+mj-ea"/>
              </a:rPr>
              <a:t> </a:t>
            </a:r>
            <a:r>
              <a:rPr kumimoji="0" lang="pl-PL" sz="2450" b="0" i="0" u="none" strike="noStrike" kern="0" cap="none" spc="-95" normalizeH="0" baseline="0" noProof="0" dirty="0">
                <a:ln>
                  <a:noFill/>
                </a:ln>
                <a:solidFill>
                  <a:srgbClr val="042A60"/>
                </a:solidFill>
                <a:effectLst/>
                <a:uLnTx/>
                <a:uFillTx/>
                <a:latin typeface="Verdana"/>
                <a:ea typeface="+mj-ea"/>
              </a:rPr>
              <a:t>Z</a:t>
            </a:r>
            <a:r>
              <a:rPr kumimoji="0" lang="pl-PL" sz="2450" b="0" i="0" u="none" strike="noStrike" kern="0" cap="none" spc="70" normalizeH="0" baseline="0" noProof="0" dirty="0">
                <a:ln>
                  <a:noFill/>
                </a:ln>
                <a:solidFill>
                  <a:srgbClr val="042A60"/>
                </a:solidFill>
                <a:effectLst/>
                <a:uLnTx/>
                <a:uFillTx/>
                <a:latin typeface="Verdana"/>
                <a:ea typeface="+mj-ea"/>
              </a:rPr>
              <a:t>Ą</a:t>
            </a:r>
            <a:r>
              <a:rPr kumimoji="0" lang="pl-PL" sz="2450" b="0" i="0" u="none" strike="noStrike" kern="0" cap="none" spc="160" normalizeH="0" baseline="0" noProof="0" dirty="0">
                <a:ln>
                  <a:noFill/>
                </a:ln>
                <a:solidFill>
                  <a:srgbClr val="042A60"/>
                </a:solidFill>
                <a:effectLst/>
                <a:uLnTx/>
                <a:uFillTx/>
                <a:latin typeface="Verdana"/>
                <a:ea typeface="+mj-ea"/>
              </a:rPr>
              <a:t>B</a:t>
            </a:r>
            <a:r>
              <a:rPr kumimoji="0" lang="pl-PL" sz="2450" b="0" i="0" u="none" strike="noStrike" kern="0" cap="none" spc="35" normalizeH="0" baseline="0" noProof="0" dirty="0">
                <a:ln>
                  <a:noFill/>
                </a:ln>
                <a:solidFill>
                  <a:srgbClr val="042A60"/>
                </a:solidFill>
                <a:effectLst/>
                <a:uLnTx/>
                <a:uFillTx/>
                <a:latin typeface="Verdana"/>
                <a:ea typeface="+mj-ea"/>
              </a:rPr>
              <a:t>K</a:t>
            </a:r>
            <a:r>
              <a:rPr kumimoji="0" lang="pl-PL" sz="2450" b="0" i="0" u="none" strike="noStrike" kern="0" cap="none" spc="-295" normalizeH="0" baseline="0" noProof="0" dirty="0">
                <a:ln>
                  <a:noFill/>
                </a:ln>
                <a:solidFill>
                  <a:srgbClr val="042A60"/>
                </a:solidFill>
                <a:effectLst/>
                <a:uLnTx/>
                <a:uFillTx/>
                <a:latin typeface="Verdana"/>
                <a:ea typeface="+mj-ea"/>
              </a:rPr>
              <a:t>I</a:t>
            </a:r>
            <a:endParaRPr kumimoji="0" lang="pl-PL" sz="2450" b="1" i="0" u="none" strike="noStrike" kern="0" cap="none" spc="0" normalizeH="0" baseline="0" noProof="0" dirty="0">
              <a:ln>
                <a:noFill/>
              </a:ln>
              <a:solidFill>
                <a:srgbClr val="042A60"/>
              </a:solidFill>
              <a:effectLst/>
              <a:uLnTx/>
              <a:uFillTx/>
              <a:latin typeface="Verdana"/>
              <a:ea typeface="+mj-ea"/>
            </a:endParaRPr>
          </a:p>
          <a:p>
            <a:pPr marL="20321" marR="5080" lvl="0" indent="0" algn="ctr" defTabSz="914400" eaLnBrk="1" fontAlgn="auto" latinLnBrk="0" hangingPunct="1">
              <a:lnSpc>
                <a:spcPts val="3900"/>
              </a:lnSpc>
              <a:spcBef>
                <a:spcPts val="85"/>
              </a:spcBef>
              <a:spcAft>
                <a:spcPts val="0"/>
              </a:spcAft>
              <a:buClrTx/>
              <a:buSzTx/>
              <a:buFontTx/>
              <a:buNone/>
              <a:tabLst/>
              <a:defRPr/>
            </a:pPr>
            <a:r>
              <a:rPr kumimoji="0" lang="pl-PL" sz="2800" b="1" i="0" u="none" strike="noStrike" kern="0" cap="none" spc="-20" normalizeH="0" baseline="0" noProof="0" dirty="0">
                <a:ln>
                  <a:noFill/>
                </a:ln>
                <a:solidFill>
                  <a:srgbClr val="042A60"/>
                </a:solidFill>
                <a:effectLst/>
                <a:uLnTx/>
                <a:uFillTx/>
                <a:latin typeface="Verdana"/>
                <a:ea typeface="+mj-ea"/>
              </a:rPr>
              <a:t>DUŻE </a:t>
            </a:r>
            <a:r>
              <a:rPr kumimoji="0" lang="pl-PL" sz="2800" b="1" i="0" u="none" strike="noStrike" kern="0" cap="none" spc="-15" normalizeH="0" baseline="0" noProof="0" dirty="0">
                <a:ln>
                  <a:noFill/>
                </a:ln>
                <a:solidFill>
                  <a:srgbClr val="042A60"/>
                </a:solidFill>
                <a:effectLst/>
                <a:uLnTx/>
                <a:uFillTx/>
                <a:latin typeface="Verdana"/>
                <a:ea typeface="+mj-ea"/>
              </a:rPr>
              <a:t> </a:t>
            </a:r>
            <a:r>
              <a:rPr kumimoji="0" lang="pl-PL" sz="2800" b="1" i="0" u="none" strike="noStrike" kern="0" cap="none" spc="-40" normalizeH="0" baseline="0" noProof="0" dirty="0">
                <a:ln>
                  <a:noFill/>
                </a:ln>
                <a:solidFill>
                  <a:srgbClr val="042A60"/>
                </a:solidFill>
                <a:effectLst/>
                <a:uLnTx/>
                <a:uFillTx/>
                <a:latin typeface="Verdana"/>
                <a:ea typeface="+mj-ea"/>
              </a:rPr>
              <a:t>Z</a:t>
            </a:r>
            <a:r>
              <a:rPr kumimoji="0" lang="pl-PL" sz="2800" b="1" i="0" u="none" strike="noStrike" kern="0" cap="none" spc="-85" normalizeH="0" baseline="0" noProof="0" dirty="0">
                <a:ln>
                  <a:noFill/>
                </a:ln>
                <a:solidFill>
                  <a:srgbClr val="042A60"/>
                </a:solidFill>
                <a:effectLst/>
                <a:uLnTx/>
                <a:uFillTx/>
                <a:latin typeface="Verdana"/>
                <a:ea typeface="+mj-ea"/>
              </a:rPr>
              <a:t>N</a:t>
            </a:r>
            <a:r>
              <a:rPr kumimoji="0" lang="pl-PL" sz="2800" b="1" i="0" u="none" strike="noStrike" kern="0" cap="none" spc="-10" normalizeH="0" baseline="0" noProof="0" dirty="0">
                <a:ln>
                  <a:noFill/>
                </a:ln>
                <a:solidFill>
                  <a:srgbClr val="042A60"/>
                </a:solidFill>
                <a:effectLst/>
                <a:uLnTx/>
                <a:uFillTx/>
                <a:latin typeface="Verdana"/>
                <a:ea typeface="+mj-ea"/>
              </a:rPr>
              <a:t>A</a:t>
            </a:r>
            <a:r>
              <a:rPr kumimoji="0" lang="pl-PL" sz="2800" b="1" i="0" u="none" strike="noStrike" kern="0" cap="none" spc="45" normalizeH="0" baseline="0" noProof="0" dirty="0">
                <a:ln>
                  <a:noFill/>
                </a:ln>
                <a:solidFill>
                  <a:srgbClr val="042A60"/>
                </a:solidFill>
                <a:effectLst/>
                <a:uLnTx/>
                <a:uFillTx/>
                <a:latin typeface="Verdana"/>
                <a:ea typeface="+mj-ea"/>
              </a:rPr>
              <a:t>C</a:t>
            </a:r>
            <a:r>
              <a:rPr kumimoji="0" lang="pl-PL" sz="2800" b="1" i="0" u="none" strike="noStrike" kern="0" cap="none" spc="-40" normalizeH="0" baseline="0" noProof="0" dirty="0">
                <a:ln>
                  <a:noFill/>
                </a:ln>
                <a:solidFill>
                  <a:srgbClr val="042A60"/>
                </a:solidFill>
                <a:effectLst/>
                <a:uLnTx/>
                <a:uFillTx/>
                <a:latin typeface="Verdana"/>
                <a:ea typeface="+mj-ea"/>
              </a:rPr>
              <a:t>Z</a:t>
            </a:r>
            <a:r>
              <a:rPr kumimoji="0" lang="pl-PL" sz="2800" b="1" i="0" u="none" strike="noStrike" kern="0" cap="none" spc="-15" normalizeH="0" baseline="0" noProof="0" dirty="0">
                <a:ln>
                  <a:noFill/>
                </a:ln>
                <a:solidFill>
                  <a:srgbClr val="042A60"/>
                </a:solidFill>
                <a:effectLst/>
                <a:uLnTx/>
                <a:uFillTx/>
                <a:latin typeface="Verdana"/>
                <a:ea typeface="+mj-ea"/>
              </a:rPr>
              <a:t>E</a:t>
            </a:r>
            <a:r>
              <a:rPr kumimoji="0" lang="pl-PL" sz="2800" b="1" i="0" u="none" strike="noStrike" kern="0" cap="none" spc="-85" normalizeH="0" baseline="0" noProof="0" dirty="0">
                <a:ln>
                  <a:noFill/>
                </a:ln>
                <a:solidFill>
                  <a:srgbClr val="042A60"/>
                </a:solidFill>
                <a:effectLst/>
                <a:uLnTx/>
                <a:uFillTx/>
                <a:latin typeface="Verdana"/>
                <a:ea typeface="+mj-ea"/>
              </a:rPr>
              <a:t>N</a:t>
            </a:r>
            <a:r>
              <a:rPr kumimoji="0" lang="pl-PL" sz="2800" b="1" i="0" u="none" strike="noStrike" kern="0" cap="none" spc="-605" normalizeH="0" baseline="0" noProof="0" dirty="0">
                <a:ln>
                  <a:noFill/>
                </a:ln>
                <a:solidFill>
                  <a:srgbClr val="042A60"/>
                </a:solidFill>
                <a:effectLst/>
                <a:uLnTx/>
                <a:uFillTx/>
                <a:latin typeface="Verdana"/>
                <a:ea typeface="+mj-ea"/>
              </a:rPr>
              <a:t>I</a:t>
            </a:r>
            <a:r>
              <a:rPr kumimoji="0" lang="pl-PL" sz="2800" b="1" i="0" u="none" strike="noStrike" kern="0" cap="none" spc="-15" normalizeH="0" baseline="0" noProof="0" dirty="0">
                <a:ln>
                  <a:noFill/>
                </a:ln>
                <a:solidFill>
                  <a:srgbClr val="042A60"/>
                </a:solidFill>
                <a:effectLst/>
                <a:uLnTx/>
                <a:uFillTx/>
                <a:latin typeface="Verdana"/>
                <a:ea typeface="+mj-ea"/>
              </a:rPr>
              <a:t>E</a:t>
            </a:r>
            <a:r>
              <a:rPr kumimoji="0" lang="pl-PL" sz="2800" b="1" i="0" u="none" strike="noStrike" kern="0" cap="none" spc="-310" normalizeH="0" baseline="0" noProof="0" dirty="0">
                <a:ln>
                  <a:noFill/>
                </a:ln>
                <a:solidFill>
                  <a:srgbClr val="042A60"/>
                </a:solidFill>
                <a:effectLst/>
                <a:uLnTx/>
                <a:uFillTx/>
                <a:latin typeface="Verdana"/>
                <a:ea typeface="+mj-ea"/>
              </a:rPr>
              <a:t>!</a:t>
            </a:r>
            <a:endParaRPr kumimoji="0" lang="pl-PL" sz="2800" b="1" i="0" u="none" strike="noStrike" kern="0" cap="none" spc="0" normalizeH="0" baseline="0" noProof="0" dirty="0">
              <a:ln>
                <a:noFill/>
              </a:ln>
              <a:solidFill>
                <a:srgbClr val="042A60"/>
              </a:solidFill>
              <a:effectLst/>
              <a:uLnTx/>
              <a:uFillTx/>
              <a:latin typeface="Verdana"/>
              <a:ea typeface="+mj-ea"/>
            </a:endParaRPr>
          </a:p>
        </p:txBody>
      </p:sp>
      <p:pic>
        <p:nvPicPr>
          <p:cNvPr id="13" name="Obraz 12">
            <a:extLst>
              <a:ext uri="{FF2B5EF4-FFF2-40B4-BE49-F238E27FC236}">
                <a16:creationId xmlns:a16="http://schemas.microsoft.com/office/drawing/2014/main" id="{5C896AEA-6EBC-BCA7-2332-E2D8E58511AA}"/>
              </a:ext>
            </a:extLst>
          </p:cNvPr>
          <p:cNvPicPr>
            <a:picLocks noChangeAspect="1"/>
          </p:cNvPicPr>
          <p:nvPr/>
        </p:nvPicPr>
        <p:blipFill>
          <a:blip r:embed="rId6"/>
          <a:stretch>
            <a:fillRect/>
          </a:stretch>
        </p:blipFill>
        <p:spPr>
          <a:xfrm>
            <a:off x="101339" y="6468278"/>
            <a:ext cx="919078" cy="373969"/>
          </a:xfrm>
          <a:prstGeom prst="rect">
            <a:avLst/>
          </a:prstGeom>
        </p:spPr>
      </p:pic>
      <p:sp>
        <p:nvSpPr>
          <p:cNvPr id="14" name="object 11">
            <a:extLst>
              <a:ext uri="{FF2B5EF4-FFF2-40B4-BE49-F238E27FC236}">
                <a16:creationId xmlns:a16="http://schemas.microsoft.com/office/drawing/2014/main" id="{D8F59206-3019-D37B-D8BC-F349DA8A1638}"/>
              </a:ext>
            </a:extLst>
          </p:cNvPr>
          <p:cNvSpPr txBox="1"/>
          <p:nvPr/>
        </p:nvSpPr>
        <p:spPr>
          <a:xfrm>
            <a:off x="1137175" y="6641676"/>
            <a:ext cx="11084209" cy="181845"/>
          </a:xfrm>
          <a:prstGeom prst="rect">
            <a:avLst/>
          </a:prstGeom>
        </p:spPr>
        <p:txBody>
          <a:bodyPr vert="horz" wrap="square" lIns="0" tIns="12065" rIns="0" bIns="0" rtlCol="0">
            <a:spAutoFit/>
          </a:bodyPr>
          <a:lstStyle/>
          <a:p>
            <a:pPr marL="12701" marR="5080">
              <a:lnSpc>
                <a:spcPct val="116700"/>
              </a:lnSpc>
              <a:spcBef>
                <a:spcPts val="95"/>
              </a:spcBef>
            </a:pPr>
            <a:r>
              <a:rPr sz="1050" spc="5" dirty="0">
                <a:solidFill>
                  <a:srgbClr val="666666"/>
                </a:solidFill>
                <a:latin typeface="Verdana"/>
                <a:cs typeface="Verdana"/>
              </a:rPr>
              <a:t>Oferta</a:t>
            </a:r>
            <a:r>
              <a:rPr sz="1050" spc="-95" dirty="0">
                <a:solidFill>
                  <a:srgbClr val="666666"/>
                </a:solidFill>
                <a:latin typeface="Verdana"/>
                <a:cs typeface="Verdana"/>
              </a:rPr>
              <a:t> </a:t>
            </a:r>
            <a:r>
              <a:rPr sz="1050" spc="5" dirty="0">
                <a:solidFill>
                  <a:srgbClr val="666666"/>
                </a:solidFill>
                <a:latin typeface="Verdana"/>
                <a:cs typeface="Verdana"/>
              </a:rPr>
              <a:t>dotyczy</a:t>
            </a:r>
            <a:r>
              <a:rPr sz="1050" spc="-95" dirty="0">
                <a:solidFill>
                  <a:srgbClr val="666666"/>
                </a:solidFill>
                <a:latin typeface="Verdana"/>
                <a:cs typeface="Verdana"/>
              </a:rPr>
              <a:t> </a:t>
            </a:r>
            <a:r>
              <a:rPr sz="1050" spc="35" dirty="0">
                <a:solidFill>
                  <a:srgbClr val="666666"/>
                </a:solidFill>
                <a:latin typeface="Verdana"/>
                <a:cs typeface="Verdana"/>
              </a:rPr>
              <a:t>pomocy</a:t>
            </a:r>
            <a:r>
              <a:rPr sz="1050" spc="-90" dirty="0">
                <a:solidFill>
                  <a:srgbClr val="666666"/>
                </a:solidFill>
                <a:latin typeface="Verdana"/>
                <a:cs typeface="Verdana"/>
              </a:rPr>
              <a:t> </a:t>
            </a:r>
            <a:r>
              <a:rPr sz="1050" spc="75" dirty="0">
                <a:solidFill>
                  <a:srgbClr val="666666"/>
                </a:solidFill>
                <a:latin typeface="Verdana"/>
                <a:cs typeface="Verdana"/>
              </a:rPr>
              <a:t>w</a:t>
            </a:r>
            <a:r>
              <a:rPr sz="1050" spc="-95" dirty="0">
                <a:solidFill>
                  <a:srgbClr val="666666"/>
                </a:solidFill>
                <a:latin typeface="Verdana"/>
                <a:cs typeface="Verdana"/>
              </a:rPr>
              <a:t> </a:t>
            </a:r>
            <a:r>
              <a:rPr sz="1050" spc="15" dirty="0">
                <a:solidFill>
                  <a:srgbClr val="666666"/>
                </a:solidFill>
                <a:latin typeface="Verdana"/>
                <a:cs typeface="Verdana"/>
              </a:rPr>
              <a:t>prawidłowej</a:t>
            </a:r>
            <a:r>
              <a:rPr sz="1050" spc="-95" dirty="0">
                <a:solidFill>
                  <a:srgbClr val="666666"/>
                </a:solidFill>
                <a:latin typeface="Verdana"/>
                <a:cs typeface="Verdana"/>
              </a:rPr>
              <a:t> </a:t>
            </a:r>
            <a:r>
              <a:rPr sz="1050" spc="-10" dirty="0">
                <a:solidFill>
                  <a:srgbClr val="666666"/>
                </a:solidFill>
                <a:latin typeface="Verdana"/>
                <a:cs typeface="Verdana"/>
              </a:rPr>
              <a:t>realizacji</a:t>
            </a:r>
            <a:r>
              <a:rPr sz="1050" spc="-90" dirty="0">
                <a:solidFill>
                  <a:srgbClr val="666666"/>
                </a:solidFill>
                <a:latin typeface="Verdana"/>
                <a:cs typeface="Verdana"/>
              </a:rPr>
              <a:t> </a:t>
            </a:r>
            <a:r>
              <a:rPr sz="1050" spc="5" dirty="0">
                <a:solidFill>
                  <a:srgbClr val="666666"/>
                </a:solidFill>
                <a:latin typeface="Verdana"/>
                <a:cs typeface="Verdana"/>
              </a:rPr>
              <a:t>przez</a:t>
            </a:r>
            <a:r>
              <a:rPr sz="1050" spc="-95" dirty="0">
                <a:solidFill>
                  <a:srgbClr val="666666"/>
                </a:solidFill>
                <a:latin typeface="Verdana"/>
                <a:cs typeface="Verdana"/>
              </a:rPr>
              <a:t> </a:t>
            </a:r>
            <a:r>
              <a:rPr sz="1050" spc="25" dirty="0">
                <a:solidFill>
                  <a:srgbClr val="666666"/>
                </a:solidFill>
                <a:latin typeface="Verdana"/>
                <a:cs typeface="Verdana"/>
              </a:rPr>
              <a:t>placówki</a:t>
            </a:r>
            <a:r>
              <a:rPr sz="1050" spc="-95" dirty="0">
                <a:solidFill>
                  <a:srgbClr val="666666"/>
                </a:solidFill>
                <a:latin typeface="Verdana"/>
                <a:cs typeface="Verdana"/>
              </a:rPr>
              <a:t> </a:t>
            </a:r>
            <a:r>
              <a:rPr sz="1050" spc="20" dirty="0">
                <a:solidFill>
                  <a:srgbClr val="666666"/>
                </a:solidFill>
                <a:latin typeface="Verdana"/>
                <a:cs typeface="Verdana"/>
              </a:rPr>
              <a:t>oświatowe</a:t>
            </a:r>
            <a:r>
              <a:rPr sz="1050" spc="-90" dirty="0">
                <a:solidFill>
                  <a:srgbClr val="666666"/>
                </a:solidFill>
                <a:latin typeface="Verdana"/>
                <a:cs typeface="Verdana"/>
              </a:rPr>
              <a:t> </a:t>
            </a:r>
            <a:r>
              <a:rPr sz="1050" spc="5" dirty="0">
                <a:solidFill>
                  <a:srgbClr val="666666"/>
                </a:solidFill>
                <a:latin typeface="Verdana"/>
                <a:cs typeface="Verdana"/>
              </a:rPr>
              <a:t>ustawy </a:t>
            </a:r>
            <a:r>
              <a:rPr sz="1050" spc="-355" dirty="0">
                <a:solidFill>
                  <a:srgbClr val="666666"/>
                </a:solidFill>
                <a:latin typeface="Verdana"/>
                <a:cs typeface="Verdana"/>
              </a:rPr>
              <a:t> </a:t>
            </a:r>
            <a:r>
              <a:rPr sz="1050" spc="-10" dirty="0">
                <a:solidFill>
                  <a:srgbClr val="666666"/>
                </a:solidFill>
                <a:latin typeface="Verdana"/>
                <a:cs typeface="Verdana"/>
              </a:rPr>
              <a:t>z</a:t>
            </a:r>
            <a:r>
              <a:rPr sz="1050" spc="-95" dirty="0">
                <a:solidFill>
                  <a:srgbClr val="666666"/>
                </a:solidFill>
                <a:latin typeface="Verdana"/>
                <a:cs typeface="Verdana"/>
              </a:rPr>
              <a:t> </a:t>
            </a:r>
            <a:r>
              <a:rPr sz="1050" spc="25" dirty="0">
                <a:solidFill>
                  <a:srgbClr val="666666"/>
                </a:solidFill>
                <a:latin typeface="Verdana"/>
                <a:cs typeface="Verdana"/>
              </a:rPr>
              <a:t>dnia</a:t>
            </a:r>
            <a:r>
              <a:rPr sz="1050" spc="-90" dirty="0">
                <a:solidFill>
                  <a:srgbClr val="666666"/>
                </a:solidFill>
                <a:latin typeface="Verdana"/>
                <a:cs typeface="Verdana"/>
              </a:rPr>
              <a:t> </a:t>
            </a:r>
            <a:r>
              <a:rPr sz="1050" spc="-180" dirty="0">
                <a:solidFill>
                  <a:srgbClr val="666666"/>
                </a:solidFill>
                <a:latin typeface="Verdana"/>
                <a:cs typeface="Verdana"/>
              </a:rPr>
              <a:t>12</a:t>
            </a:r>
            <a:r>
              <a:rPr sz="1050" spc="-90" dirty="0">
                <a:solidFill>
                  <a:srgbClr val="666666"/>
                </a:solidFill>
                <a:latin typeface="Verdana"/>
                <a:cs typeface="Verdana"/>
              </a:rPr>
              <a:t> </a:t>
            </a:r>
            <a:r>
              <a:rPr sz="1050" spc="15" dirty="0">
                <a:solidFill>
                  <a:srgbClr val="666666"/>
                </a:solidFill>
                <a:latin typeface="Verdana"/>
                <a:cs typeface="Verdana"/>
              </a:rPr>
              <a:t>kwietnia</a:t>
            </a:r>
            <a:r>
              <a:rPr sz="1050" spc="-95" dirty="0">
                <a:solidFill>
                  <a:srgbClr val="666666"/>
                </a:solidFill>
                <a:latin typeface="Verdana"/>
                <a:cs typeface="Verdana"/>
              </a:rPr>
              <a:t> </a:t>
            </a:r>
            <a:r>
              <a:rPr sz="1050" spc="-90" dirty="0">
                <a:solidFill>
                  <a:srgbClr val="666666"/>
                </a:solidFill>
                <a:latin typeface="Verdana"/>
                <a:cs typeface="Verdana"/>
              </a:rPr>
              <a:t>2019 </a:t>
            </a:r>
            <a:r>
              <a:rPr sz="1050" spc="-95" dirty="0">
                <a:solidFill>
                  <a:srgbClr val="666666"/>
                </a:solidFill>
                <a:latin typeface="Verdana"/>
                <a:cs typeface="Verdana"/>
              </a:rPr>
              <a:t>r.</a:t>
            </a:r>
            <a:r>
              <a:rPr sz="1050" spc="-90" dirty="0">
                <a:solidFill>
                  <a:srgbClr val="666666"/>
                </a:solidFill>
                <a:latin typeface="Verdana"/>
                <a:cs typeface="Verdana"/>
              </a:rPr>
              <a:t> </a:t>
            </a:r>
            <a:r>
              <a:rPr sz="1050" spc="30" dirty="0">
                <a:solidFill>
                  <a:srgbClr val="666666"/>
                </a:solidFill>
                <a:latin typeface="Verdana"/>
                <a:cs typeface="Verdana"/>
              </a:rPr>
              <a:t>o</a:t>
            </a:r>
            <a:r>
              <a:rPr sz="1050" spc="-95" dirty="0">
                <a:solidFill>
                  <a:srgbClr val="666666"/>
                </a:solidFill>
                <a:latin typeface="Verdana"/>
                <a:cs typeface="Verdana"/>
              </a:rPr>
              <a:t> </a:t>
            </a:r>
            <a:r>
              <a:rPr sz="1050" spc="25" dirty="0">
                <a:solidFill>
                  <a:srgbClr val="666666"/>
                </a:solidFill>
                <a:latin typeface="Verdana"/>
                <a:cs typeface="Verdana"/>
              </a:rPr>
              <a:t>opiece</a:t>
            </a:r>
            <a:r>
              <a:rPr sz="1050" spc="-90" dirty="0">
                <a:solidFill>
                  <a:srgbClr val="666666"/>
                </a:solidFill>
                <a:latin typeface="Verdana"/>
                <a:cs typeface="Verdana"/>
              </a:rPr>
              <a:t> </a:t>
            </a:r>
            <a:r>
              <a:rPr sz="1050" spc="15" dirty="0">
                <a:solidFill>
                  <a:srgbClr val="666666"/>
                </a:solidFill>
                <a:latin typeface="Verdana"/>
                <a:cs typeface="Verdana"/>
              </a:rPr>
              <a:t>zdrowotnej</a:t>
            </a:r>
            <a:r>
              <a:rPr sz="1050" spc="-90" dirty="0">
                <a:solidFill>
                  <a:srgbClr val="666666"/>
                </a:solidFill>
                <a:latin typeface="Verdana"/>
                <a:cs typeface="Verdana"/>
              </a:rPr>
              <a:t> </a:t>
            </a:r>
            <a:r>
              <a:rPr sz="1050" spc="35" dirty="0">
                <a:solidFill>
                  <a:srgbClr val="666666"/>
                </a:solidFill>
                <a:latin typeface="Verdana"/>
                <a:cs typeface="Verdana"/>
              </a:rPr>
              <a:t>nad</a:t>
            </a:r>
            <a:r>
              <a:rPr sz="1050" spc="-90" dirty="0">
                <a:solidFill>
                  <a:srgbClr val="666666"/>
                </a:solidFill>
                <a:latin typeface="Verdana"/>
                <a:cs typeface="Verdana"/>
              </a:rPr>
              <a:t> </a:t>
            </a:r>
            <a:r>
              <a:rPr sz="1050" spc="25" dirty="0">
                <a:solidFill>
                  <a:srgbClr val="666666"/>
                </a:solidFill>
                <a:latin typeface="Verdana"/>
                <a:cs typeface="Verdana"/>
              </a:rPr>
              <a:t>uczniami</a:t>
            </a:r>
            <a:r>
              <a:rPr sz="1050" spc="-95" dirty="0">
                <a:solidFill>
                  <a:srgbClr val="666666"/>
                </a:solidFill>
                <a:latin typeface="Verdana"/>
                <a:cs typeface="Verdana"/>
              </a:rPr>
              <a:t> </a:t>
            </a:r>
            <a:r>
              <a:rPr sz="1050" spc="-60" dirty="0">
                <a:solidFill>
                  <a:srgbClr val="666666"/>
                </a:solidFill>
                <a:latin typeface="Verdana"/>
                <a:cs typeface="Verdana"/>
              </a:rPr>
              <a:t>(Dz.</a:t>
            </a:r>
            <a:r>
              <a:rPr sz="1050" spc="-90" dirty="0">
                <a:solidFill>
                  <a:srgbClr val="666666"/>
                </a:solidFill>
                <a:latin typeface="Verdana"/>
                <a:cs typeface="Verdana"/>
              </a:rPr>
              <a:t> </a:t>
            </a:r>
            <a:r>
              <a:rPr sz="1050" spc="-45" dirty="0">
                <a:solidFill>
                  <a:srgbClr val="666666"/>
                </a:solidFill>
                <a:latin typeface="Verdana"/>
                <a:cs typeface="Verdana"/>
              </a:rPr>
              <a:t>U.</a:t>
            </a:r>
            <a:r>
              <a:rPr sz="1050" spc="-90" dirty="0">
                <a:solidFill>
                  <a:srgbClr val="666666"/>
                </a:solidFill>
                <a:latin typeface="Verdana"/>
                <a:cs typeface="Verdana"/>
              </a:rPr>
              <a:t> 2019</a:t>
            </a:r>
            <a:r>
              <a:rPr sz="1050" spc="-95" dirty="0">
                <a:solidFill>
                  <a:srgbClr val="666666"/>
                </a:solidFill>
                <a:latin typeface="Verdana"/>
                <a:cs typeface="Verdana"/>
              </a:rPr>
              <a:t> </a:t>
            </a:r>
            <a:r>
              <a:rPr sz="1050" spc="-20" dirty="0">
                <a:solidFill>
                  <a:srgbClr val="666666"/>
                </a:solidFill>
                <a:latin typeface="Verdana"/>
                <a:cs typeface="Verdana"/>
              </a:rPr>
              <a:t>poz.</a:t>
            </a:r>
            <a:r>
              <a:rPr sz="1050" spc="-90" dirty="0">
                <a:solidFill>
                  <a:srgbClr val="666666"/>
                </a:solidFill>
                <a:latin typeface="Verdana"/>
                <a:cs typeface="Verdana"/>
              </a:rPr>
              <a:t> </a:t>
            </a:r>
            <a:r>
              <a:rPr sz="1050" spc="-100" dirty="0">
                <a:solidFill>
                  <a:srgbClr val="666666"/>
                </a:solidFill>
                <a:latin typeface="Verdana"/>
                <a:cs typeface="Verdana"/>
              </a:rPr>
              <a:t>1078).</a:t>
            </a:r>
            <a:endParaRPr sz="1050" dirty="0">
              <a:solidFill>
                <a:prstClr val="black"/>
              </a:solidFill>
              <a:latin typeface="Verdana"/>
              <a:cs typeface="Verdana"/>
            </a:endParaRPr>
          </a:p>
        </p:txBody>
      </p:sp>
    </p:spTree>
    <p:extLst>
      <p:ext uri="{BB962C8B-B14F-4D97-AF65-F5344CB8AC3E}">
        <p14:creationId xmlns:p14="http://schemas.microsoft.com/office/powerpoint/2010/main" val="233180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C701D-298D-CB5D-AD27-BF381BB059F1}"/>
              </a:ext>
            </a:extLst>
          </p:cNvPr>
          <p:cNvSpPr>
            <a:spLocks noGrp="1"/>
          </p:cNvSpPr>
          <p:nvPr>
            <p:ph type="title"/>
          </p:nvPr>
        </p:nvSpPr>
        <p:spPr>
          <a:xfrm>
            <a:off x="1018761" y="1364232"/>
            <a:ext cx="8196469" cy="1165485"/>
          </a:xfrm>
        </p:spPr>
        <p:txBody>
          <a:bodyPr>
            <a:normAutofit fontScale="90000"/>
          </a:bodyPr>
          <a:lstStyle/>
          <a:p>
            <a:r>
              <a:rPr lang="pl-PL" b="1" i="0" dirty="0">
                <a:solidFill>
                  <a:srgbClr val="504F54"/>
                </a:solidFill>
                <a:effectLst/>
                <a:latin typeface="Raleway" pitchFamily="2" charset="-18"/>
              </a:rPr>
              <a:t>Zakres świadczeń wykonywanych w </a:t>
            </a:r>
            <a:r>
              <a:rPr lang="pl-PL" b="1" i="0" dirty="0" err="1">
                <a:solidFill>
                  <a:srgbClr val="504F54"/>
                </a:solidFill>
                <a:effectLst/>
                <a:latin typeface="Raleway" pitchFamily="2" charset="-18"/>
              </a:rPr>
              <a:t>Dentobusie</a:t>
            </a:r>
            <a:br>
              <a:rPr lang="pl-PL" b="1" i="0" dirty="0">
                <a:solidFill>
                  <a:srgbClr val="504F54"/>
                </a:solidFill>
                <a:effectLst/>
                <a:latin typeface="Raleway" pitchFamily="2" charset="-18"/>
              </a:rPr>
            </a:br>
            <a:endParaRPr lang="pl-PL" b="1" dirty="0">
              <a:solidFill>
                <a:srgbClr val="002060"/>
              </a:solidFill>
              <a:latin typeface="Verdana" panose="020B0604030504040204" pitchFamily="34" charset="0"/>
              <a:ea typeface="Verdana" panose="020B0604030504040204" pitchFamily="34" charset="0"/>
            </a:endParaRPr>
          </a:p>
        </p:txBody>
      </p:sp>
      <p:sp>
        <p:nvSpPr>
          <p:cNvPr id="3" name="Symbol zastępczy zawartości 2">
            <a:extLst>
              <a:ext uri="{FF2B5EF4-FFF2-40B4-BE49-F238E27FC236}">
                <a16:creationId xmlns:a16="http://schemas.microsoft.com/office/drawing/2014/main" id="{EBA64B6B-494E-3AEF-F9EA-033F3382D7B1}"/>
              </a:ext>
            </a:extLst>
          </p:cNvPr>
          <p:cNvSpPr>
            <a:spLocks noGrp="1"/>
          </p:cNvSpPr>
          <p:nvPr>
            <p:ph idx="1"/>
          </p:nvPr>
        </p:nvSpPr>
        <p:spPr>
          <a:xfrm>
            <a:off x="1018761" y="3248784"/>
            <a:ext cx="9915939" cy="2525714"/>
          </a:xfrm>
        </p:spPr>
        <p:txBody>
          <a:bodyPr>
            <a:normAutofit/>
          </a:bodyPr>
          <a:lstStyle/>
          <a:p>
            <a:pPr marL="0" indent="0" algn="just">
              <a:buNone/>
            </a:pPr>
            <a:r>
              <a:rPr lang="pl-PL" sz="1600" b="0" i="0" dirty="0">
                <a:solidFill>
                  <a:srgbClr val="6E7174"/>
                </a:solidFill>
                <a:effectLst/>
                <a:latin typeface="Raleway" pitchFamily="2" charset="-18"/>
              </a:rPr>
              <a:t>Zakres świadczeń możliwych do zrealizowania w </a:t>
            </a:r>
            <a:r>
              <a:rPr lang="pl-PL" sz="1600" b="0" i="0" dirty="0" err="1">
                <a:solidFill>
                  <a:srgbClr val="6E7174"/>
                </a:solidFill>
                <a:effectLst/>
                <a:latin typeface="Raleway" pitchFamily="2" charset="-18"/>
              </a:rPr>
              <a:t>Dentobusie</a:t>
            </a:r>
            <a:r>
              <a:rPr lang="pl-PL" sz="1600" b="0" i="0" dirty="0">
                <a:solidFill>
                  <a:srgbClr val="6E7174"/>
                </a:solidFill>
                <a:effectLst/>
                <a:latin typeface="Raleway" pitchFamily="2" charset="-18"/>
              </a:rPr>
              <a:t> jest bardzo szeroki – niewiele mniejszy </a:t>
            </a:r>
            <a:br>
              <a:rPr lang="pl-PL" sz="1600" b="0" i="0" dirty="0">
                <a:solidFill>
                  <a:srgbClr val="6E7174"/>
                </a:solidFill>
                <a:effectLst/>
                <a:latin typeface="Raleway" pitchFamily="2" charset="-18"/>
              </a:rPr>
            </a:br>
            <a:r>
              <a:rPr lang="pl-PL" sz="1600" b="0" i="0" dirty="0">
                <a:solidFill>
                  <a:srgbClr val="6E7174"/>
                </a:solidFill>
                <a:effectLst/>
                <a:latin typeface="Raleway" pitchFamily="2" charset="-18"/>
              </a:rPr>
              <a:t>niż w gabinecie stacjonarnym. Nasi lekarze mogą w nim lakować zęby, przeprowadzać fluoryzację, wykonać w razie potrzeby zdjęcie RTG oraz </a:t>
            </a:r>
            <a:r>
              <a:rPr lang="pl-PL" sz="1600" b="0" i="0" dirty="0" err="1">
                <a:solidFill>
                  <a:srgbClr val="6E7174"/>
                </a:solidFill>
                <a:effectLst/>
                <a:latin typeface="Raleway" pitchFamily="2" charset="-18"/>
              </a:rPr>
              <a:t>przeprowadzic</a:t>
            </a:r>
            <a:r>
              <a:rPr lang="pl-PL" sz="1600" b="0" i="0" dirty="0">
                <a:solidFill>
                  <a:srgbClr val="6E7174"/>
                </a:solidFill>
                <a:effectLst/>
                <a:latin typeface="Raleway" pitchFamily="2" charset="-18"/>
              </a:rPr>
              <a:t> specjalistyczne leczenie. Jesteśmy w stanie w bardzo krótkim czasie postawić trafną diagnozę stomatologiczną i skierować Pacjenta </a:t>
            </a:r>
            <a:br>
              <a:rPr lang="pl-PL" sz="1600" b="0" i="0" dirty="0">
                <a:solidFill>
                  <a:srgbClr val="6E7174"/>
                </a:solidFill>
                <a:effectLst/>
                <a:latin typeface="Raleway" pitchFamily="2" charset="-18"/>
              </a:rPr>
            </a:br>
            <a:r>
              <a:rPr lang="pl-PL" sz="1600" b="0" i="0" dirty="0">
                <a:solidFill>
                  <a:srgbClr val="6E7174"/>
                </a:solidFill>
                <a:effectLst/>
                <a:latin typeface="Raleway" pitchFamily="2" charset="-18"/>
              </a:rPr>
              <a:t>do właściwego specjalisty. Z uwagi na to, że zadaniem </a:t>
            </a:r>
            <a:r>
              <a:rPr lang="pl-PL" sz="1600" b="0" i="0" dirty="0" err="1">
                <a:solidFill>
                  <a:srgbClr val="6E7174"/>
                </a:solidFill>
                <a:effectLst/>
                <a:latin typeface="Raleway" pitchFamily="2" charset="-18"/>
              </a:rPr>
              <a:t>Dentobusów</a:t>
            </a:r>
            <a:r>
              <a:rPr lang="pl-PL" sz="1600" b="0" i="0" dirty="0">
                <a:solidFill>
                  <a:srgbClr val="6E7174"/>
                </a:solidFill>
                <a:effectLst/>
                <a:latin typeface="Raleway" pitchFamily="2" charset="-18"/>
              </a:rPr>
              <a:t> jest nie tylko leczenie, ale także edukacja mocny nacisk stawiamy przede wszystkim na przegląd zębów oraz instruktaż higieny jamy ustnej. Dzieci będą uczone, jak prawidłowo powinny dbać o swoje zęby.</a:t>
            </a:r>
            <a:endParaRPr lang="pl-PL" sz="2400" dirty="0"/>
          </a:p>
        </p:txBody>
      </p:sp>
      <p:pic>
        <p:nvPicPr>
          <p:cNvPr id="4" name="Obraz 3">
            <a:extLst>
              <a:ext uri="{FF2B5EF4-FFF2-40B4-BE49-F238E27FC236}">
                <a16:creationId xmlns:a16="http://schemas.microsoft.com/office/drawing/2014/main" id="{45630FDF-60CB-E42A-1975-54E4ACB8FED4}"/>
              </a:ext>
            </a:extLst>
          </p:cNvPr>
          <p:cNvPicPr>
            <a:picLocks noChangeAspect="1"/>
          </p:cNvPicPr>
          <p:nvPr/>
        </p:nvPicPr>
        <p:blipFill>
          <a:blip r:embed="rId2"/>
          <a:stretch>
            <a:fillRect/>
          </a:stretch>
        </p:blipFill>
        <p:spPr>
          <a:xfrm>
            <a:off x="0" y="17993"/>
            <a:ext cx="7748688" cy="134124"/>
          </a:xfrm>
          <a:prstGeom prst="rect">
            <a:avLst/>
          </a:prstGeom>
        </p:spPr>
      </p:pic>
      <p:pic>
        <p:nvPicPr>
          <p:cNvPr id="5" name="Obraz 4">
            <a:extLst>
              <a:ext uri="{FF2B5EF4-FFF2-40B4-BE49-F238E27FC236}">
                <a16:creationId xmlns:a16="http://schemas.microsoft.com/office/drawing/2014/main" id="{D794A143-13A4-F41E-CE2C-1302096E9619}"/>
              </a:ext>
            </a:extLst>
          </p:cNvPr>
          <p:cNvPicPr>
            <a:picLocks noChangeAspect="1"/>
          </p:cNvPicPr>
          <p:nvPr/>
        </p:nvPicPr>
        <p:blipFill>
          <a:blip r:embed="rId3"/>
          <a:stretch>
            <a:fillRect/>
          </a:stretch>
        </p:blipFill>
        <p:spPr>
          <a:xfrm>
            <a:off x="6095999" y="17993"/>
            <a:ext cx="6096528" cy="134124"/>
          </a:xfrm>
          <a:prstGeom prst="rect">
            <a:avLst/>
          </a:prstGeom>
        </p:spPr>
      </p:pic>
      <p:pic>
        <p:nvPicPr>
          <p:cNvPr id="6" name="Obraz 5">
            <a:extLst>
              <a:ext uri="{FF2B5EF4-FFF2-40B4-BE49-F238E27FC236}">
                <a16:creationId xmlns:a16="http://schemas.microsoft.com/office/drawing/2014/main" id="{791353B3-C2A4-DAEC-A18E-88438558A110}"/>
              </a:ext>
            </a:extLst>
          </p:cNvPr>
          <p:cNvPicPr>
            <a:picLocks noChangeAspect="1"/>
          </p:cNvPicPr>
          <p:nvPr/>
        </p:nvPicPr>
        <p:blipFill>
          <a:blip r:embed="rId4"/>
          <a:stretch>
            <a:fillRect/>
          </a:stretch>
        </p:blipFill>
        <p:spPr>
          <a:xfrm>
            <a:off x="10029365" y="568714"/>
            <a:ext cx="1810669" cy="932769"/>
          </a:xfrm>
          <a:prstGeom prst="rect">
            <a:avLst/>
          </a:prstGeom>
        </p:spPr>
      </p:pic>
      <p:pic>
        <p:nvPicPr>
          <p:cNvPr id="7" name="Obraz 6">
            <a:extLst>
              <a:ext uri="{FF2B5EF4-FFF2-40B4-BE49-F238E27FC236}">
                <a16:creationId xmlns:a16="http://schemas.microsoft.com/office/drawing/2014/main" id="{961119D2-1A0E-0D0D-68F0-7A02B86CD8C9}"/>
              </a:ext>
            </a:extLst>
          </p:cNvPr>
          <p:cNvPicPr>
            <a:picLocks noChangeAspect="1"/>
          </p:cNvPicPr>
          <p:nvPr/>
        </p:nvPicPr>
        <p:blipFill>
          <a:blip r:embed="rId5"/>
          <a:stretch>
            <a:fillRect/>
          </a:stretch>
        </p:blipFill>
        <p:spPr>
          <a:xfrm>
            <a:off x="0" y="6493565"/>
            <a:ext cx="1414866" cy="364435"/>
          </a:xfrm>
          <a:prstGeom prst="rect">
            <a:avLst/>
          </a:prstGeom>
        </p:spPr>
      </p:pic>
    </p:spTree>
    <p:extLst>
      <p:ext uri="{BB962C8B-B14F-4D97-AF65-F5344CB8AC3E}">
        <p14:creationId xmlns:p14="http://schemas.microsoft.com/office/powerpoint/2010/main" val="413425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C701D-298D-CB5D-AD27-BF381BB059F1}"/>
              </a:ext>
            </a:extLst>
          </p:cNvPr>
          <p:cNvSpPr>
            <a:spLocks noGrp="1"/>
          </p:cNvSpPr>
          <p:nvPr>
            <p:ph type="title"/>
          </p:nvPr>
        </p:nvSpPr>
        <p:spPr>
          <a:xfrm>
            <a:off x="1878495" y="1200317"/>
            <a:ext cx="8196469" cy="1165485"/>
          </a:xfrm>
        </p:spPr>
        <p:txBody>
          <a:bodyPr/>
          <a:lstStyle/>
          <a:p>
            <a:r>
              <a:rPr lang="pl-PL" b="1" dirty="0">
                <a:solidFill>
                  <a:srgbClr val="002060"/>
                </a:solidFill>
                <a:latin typeface="Verdana" panose="020B0604030504040204" pitchFamily="34" charset="0"/>
                <a:ea typeface="Verdana" panose="020B0604030504040204" pitchFamily="34" charset="0"/>
              </a:rPr>
              <a:t>Dokumentacja medyczna</a:t>
            </a:r>
          </a:p>
        </p:txBody>
      </p:sp>
      <p:sp>
        <p:nvSpPr>
          <p:cNvPr id="3" name="Symbol zastępczy zawartości 2">
            <a:extLst>
              <a:ext uri="{FF2B5EF4-FFF2-40B4-BE49-F238E27FC236}">
                <a16:creationId xmlns:a16="http://schemas.microsoft.com/office/drawing/2014/main" id="{EBA64B6B-494E-3AEF-F9EA-033F3382D7B1}"/>
              </a:ext>
            </a:extLst>
          </p:cNvPr>
          <p:cNvSpPr>
            <a:spLocks noGrp="1"/>
          </p:cNvSpPr>
          <p:nvPr>
            <p:ph idx="1"/>
          </p:nvPr>
        </p:nvSpPr>
        <p:spPr>
          <a:xfrm>
            <a:off x="1018761" y="3248784"/>
            <a:ext cx="9915939" cy="2525714"/>
          </a:xfrm>
        </p:spPr>
        <p:txBody>
          <a:bodyPr>
            <a:normAutofit/>
          </a:bodyPr>
          <a:lstStyle/>
          <a:p>
            <a:pPr marL="0" indent="0" algn="just">
              <a:buNone/>
            </a:pPr>
            <a:r>
              <a:rPr lang="pl-PL" sz="2400" b="0" i="0" dirty="0">
                <a:solidFill>
                  <a:srgbClr val="555555"/>
                </a:solidFill>
                <a:effectLst/>
                <a:latin typeface="-apple-system"/>
              </a:rPr>
              <a:t>Zgodnie z Rozporządzeniem dotyczącym obowiązku </a:t>
            </a:r>
            <a:r>
              <a:rPr lang="pl-PL" sz="2400" b="1" i="0" dirty="0">
                <a:solidFill>
                  <a:srgbClr val="555555"/>
                </a:solidFill>
                <a:effectLst/>
                <a:latin typeface="-apple-system"/>
              </a:rPr>
              <a:t>raportowania zdarzeń medycznych</a:t>
            </a:r>
            <a:r>
              <a:rPr lang="pl-PL" sz="2400" b="0" i="0" dirty="0">
                <a:solidFill>
                  <a:srgbClr val="555555"/>
                </a:solidFill>
                <a:effectLst/>
                <a:latin typeface="-apple-system"/>
              </a:rPr>
              <a:t> dotyczycącym wszystkich usługodawców realizujących świadczenia </a:t>
            </a:r>
            <a:r>
              <a:rPr lang="pl-PL" sz="2400" b="1" i="0" dirty="0">
                <a:solidFill>
                  <a:srgbClr val="555555"/>
                </a:solidFill>
                <a:effectLst/>
                <a:latin typeface="-apple-system"/>
              </a:rPr>
              <a:t>medyczne</a:t>
            </a:r>
            <a:r>
              <a:rPr lang="pl-PL" sz="2400" b="0" i="0" dirty="0">
                <a:solidFill>
                  <a:srgbClr val="555555"/>
                </a:solidFill>
                <a:effectLst/>
                <a:latin typeface="-apple-system"/>
              </a:rPr>
              <a:t> podmiot leczniczy ma obowiązek przekazać </a:t>
            </a:r>
            <a:br>
              <a:rPr lang="pl-PL" sz="2400" b="0" i="0" dirty="0">
                <a:solidFill>
                  <a:srgbClr val="555555"/>
                </a:solidFill>
                <a:effectLst/>
                <a:latin typeface="-apple-system"/>
              </a:rPr>
            </a:br>
            <a:r>
              <a:rPr lang="pl-PL" sz="2400" b="0" i="0" dirty="0">
                <a:solidFill>
                  <a:srgbClr val="555555"/>
                </a:solidFill>
                <a:effectLst/>
                <a:latin typeface="-apple-system"/>
              </a:rPr>
              <a:t>do systemu </a:t>
            </a:r>
            <a:r>
              <a:rPr lang="pl-PL" sz="2400" b="1" i="0" dirty="0">
                <a:solidFill>
                  <a:srgbClr val="555555"/>
                </a:solidFill>
                <a:effectLst/>
                <a:latin typeface="-apple-system"/>
              </a:rPr>
              <a:t>P1</a:t>
            </a:r>
            <a:r>
              <a:rPr lang="pl-PL" sz="2400" b="0" i="0" dirty="0">
                <a:solidFill>
                  <a:srgbClr val="555555"/>
                </a:solidFill>
                <a:effectLst/>
                <a:latin typeface="-apple-system"/>
              </a:rPr>
              <a:t> informacje o zdarzeniu medycznym niezwłocznie po jego wystąpieniu, jednocześnie nie później niż w terminie 2 dni od zakończenia świadczenia.</a:t>
            </a:r>
            <a:endParaRPr lang="pl-PL" sz="2400" dirty="0"/>
          </a:p>
        </p:txBody>
      </p:sp>
      <p:pic>
        <p:nvPicPr>
          <p:cNvPr id="4" name="Obraz 3">
            <a:extLst>
              <a:ext uri="{FF2B5EF4-FFF2-40B4-BE49-F238E27FC236}">
                <a16:creationId xmlns:a16="http://schemas.microsoft.com/office/drawing/2014/main" id="{45630FDF-60CB-E42A-1975-54E4ACB8FED4}"/>
              </a:ext>
            </a:extLst>
          </p:cNvPr>
          <p:cNvPicPr>
            <a:picLocks noChangeAspect="1"/>
          </p:cNvPicPr>
          <p:nvPr/>
        </p:nvPicPr>
        <p:blipFill>
          <a:blip r:embed="rId2"/>
          <a:stretch>
            <a:fillRect/>
          </a:stretch>
        </p:blipFill>
        <p:spPr>
          <a:xfrm>
            <a:off x="0" y="17993"/>
            <a:ext cx="7748688" cy="134124"/>
          </a:xfrm>
          <a:prstGeom prst="rect">
            <a:avLst/>
          </a:prstGeom>
        </p:spPr>
      </p:pic>
      <p:pic>
        <p:nvPicPr>
          <p:cNvPr id="5" name="Obraz 4">
            <a:extLst>
              <a:ext uri="{FF2B5EF4-FFF2-40B4-BE49-F238E27FC236}">
                <a16:creationId xmlns:a16="http://schemas.microsoft.com/office/drawing/2014/main" id="{D794A143-13A4-F41E-CE2C-1302096E9619}"/>
              </a:ext>
            </a:extLst>
          </p:cNvPr>
          <p:cNvPicPr>
            <a:picLocks noChangeAspect="1"/>
          </p:cNvPicPr>
          <p:nvPr/>
        </p:nvPicPr>
        <p:blipFill>
          <a:blip r:embed="rId3"/>
          <a:stretch>
            <a:fillRect/>
          </a:stretch>
        </p:blipFill>
        <p:spPr>
          <a:xfrm>
            <a:off x="6095999" y="17993"/>
            <a:ext cx="6096528" cy="134124"/>
          </a:xfrm>
          <a:prstGeom prst="rect">
            <a:avLst/>
          </a:prstGeom>
        </p:spPr>
      </p:pic>
      <p:pic>
        <p:nvPicPr>
          <p:cNvPr id="6" name="Obraz 5">
            <a:extLst>
              <a:ext uri="{FF2B5EF4-FFF2-40B4-BE49-F238E27FC236}">
                <a16:creationId xmlns:a16="http://schemas.microsoft.com/office/drawing/2014/main" id="{791353B3-C2A4-DAEC-A18E-88438558A110}"/>
              </a:ext>
            </a:extLst>
          </p:cNvPr>
          <p:cNvPicPr>
            <a:picLocks noChangeAspect="1"/>
          </p:cNvPicPr>
          <p:nvPr/>
        </p:nvPicPr>
        <p:blipFill>
          <a:blip r:embed="rId4"/>
          <a:stretch>
            <a:fillRect/>
          </a:stretch>
        </p:blipFill>
        <p:spPr>
          <a:xfrm>
            <a:off x="10029365" y="568714"/>
            <a:ext cx="1810669" cy="932769"/>
          </a:xfrm>
          <a:prstGeom prst="rect">
            <a:avLst/>
          </a:prstGeom>
        </p:spPr>
      </p:pic>
      <p:pic>
        <p:nvPicPr>
          <p:cNvPr id="7" name="Obraz 6">
            <a:extLst>
              <a:ext uri="{FF2B5EF4-FFF2-40B4-BE49-F238E27FC236}">
                <a16:creationId xmlns:a16="http://schemas.microsoft.com/office/drawing/2014/main" id="{961119D2-1A0E-0D0D-68F0-7A02B86CD8C9}"/>
              </a:ext>
            </a:extLst>
          </p:cNvPr>
          <p:cNvPicPr>
            <a:picLocks noChangeAspect="1"/>
          </p:cNvPicPr>
          <p:nvPr/>
        </p:nvPicPr>
        <p:blipFill>
          <a:blip r:embed="rId5"/>
          <a:stretch>
            <a:fillRect/>
          </a:stretch>
        </p:blipFill>
        <p:spPr>
          <a:xfrm>
            <a:off x="0" y="6493565"/>
            <a:ext cx="1414866" cy="364435"/>
          </a:xfrm>
          <a:prstGeom prst="rect">
            <a:avLst/>
          </a:prstGeom>
        </p:spPr>
      </p:pic>
    </p:spTree>
    <p:extLst>
      <p:ext uri="{BB962C8B-B14F-4D97-AF65-F5344CB8AC3E}">
        <p14:creationId xmlns:p14="http://schemas.microsoft.com/office/powerpoint/2010/main" val="99380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5FF80D-BE04-A1F7-CE59-494E4A86668A}"/>
              </a:ext>
            </a:extLst>
          </p:cNvPr>
          <p:cNvSpPr>
            <a:spLocks noGrp="1"/>
          </p:cNvSpPr>
          <p:nvPr>
            <p:ph type="title"/>
          </p:nvPr>
        </p:nvSpPr>
        <p:spPr>
          <a:xfrm>
            <a:off x="1280491" y="643421"/>
            <a:ext cx="9631017" cy="1384162"/>
          </a:xfrm>
        </p:spPr>
        <p:txBody>
          <a:bodyPr>
            <a:noAutofit/>
          </a:bodyPr>
          <a:lstStyle/>
          <a:p>
            <a:r>
              <a:rPr lang="pl-PL" sz="2800" b="1" i="0" dirty="0">
                <a:solidFill>
                  <a:srgbClr val="002060"/>
                </a:solidFill>
                <a:effectLst/>
                <a:latin typeface="Verdana" panose="020B0604030504040204" pitchFamily="34" charset="0"/>
                <a:ea typeface="Verdana" panose="020B0604030504040204" pitchFamily="34" charset="0"/>
              </a:rPr>
              <a:t>Instrukcja organizacji/przebiegu przeglądów stomatologicznych w szkole (</a:t>
            </a:r>
            <a:r>
              <a:rPr lang="pl-PL" sz="2800" b="1" dirty="0" err="1">
                <a:solidFill>
                  <a:srgbClr val="002060"/>
                </a:solidFill>
                <a:latin typeface="Verdana" panose="020B0604030504040204" pitchFamily="34" charset="0"/>
                <a:ea typeface="Verdana" panose="020B0604030504040204" pitchFamily="34" charset="0"/>
              </a:rPr>
              <a:t>D</a:t>
            </a:r>
            <a:r>
              <a:rPr lang="pl-PL" sz="2800" b="1" i="0" dirty="0" err="1">
                <a:solidFill>
                  <a:srgbClr val="002060"/>
                </a:solidFill>
                <a:effectLst/>
                <a:latin typeface="Verdana" panose="020B0604030504040204" pitchFamily="34" charset="0"/>
                <a:ea typeface="Verdana" panose="020B0604030504040204" pitchFamily="34" charset="0"/>
              </a:rPr>
              <a:t>entobus</a:t>
            </a:r>
            <a:r>
              <a:rPr lang="pl-PL" sz="2800" b="1" i="0" dirty="0">
                <a:solidFill>
                  <a:srgbClr val="002060"/>
                </a:solidFill>
                <a:effectLst/>
                <a:latin typeface="Verdana" panose="020B0604030504040204" pitchFamily="34" charset="0"/>
                <a:ea typeface="Verdana" panose="020B0604030504040204" pitchFamily="34" charset="0"/>
              </a:rPr>
              <a:t>)</a:t>
            </a:r>
            <a:endParaRPr lang="pl-PL" sz="2800" b="1" dirty="0">
              <a:solidFill>
                <a:srgbClr val="002060"/>
              </a:solidFill>
              <a:latin typeface="Verdana" panose="020B0604030504040204" pitchFamily="34" charset="0"/>
              <a:ea typeface="Verdana" panose="020B0604030504040204" pitchFamily="34" charset="0"/>
            </a:endParaRPr>
          </a:p>
        </p:txBody>
      </p:sp>
      <p:sp>
        <p:nvSpPr>
          <p:cNvPr id="7" name="pole tekstowe 6">
            <a:extLst>
              <a:ext uri="{FF2B5EF4-FFF2-40B4-BE49-F238E27FC236}">
                <a16:creationId xmlns:a16="http://schemas.microsoft.com/office/drawing/2014/main" id="{A4D5D011-CA31-15BC-1E09-8B7353A0FB84}"/>
              </a:ext>
            </a:extLst>
          </p:cNvPr>
          <p:cNvSpPr txBox="1"/>
          <p:nvPr/>
        </p:nvSpPr>
        <p:spPr>
          <a:xfrm>
            <a:off x="1280491" y="2292626"/>
            <a:ext cx="9631017" cy="2677656"/>
          </a:xfrm>
          <a:prstGeom prst="rect">
            <a:avLst/>
          </a:prstGeom>
          <a:noFill/>
        </p:spPr>
        <p:txBody>
          <a:bodyPr wrap="square">
            <a:spAutoFit/>
          </a:bodyPr>
          <a:lstStyle/>
          <a:p>
            <a:pPr algn="l"/>
            <a:r>
              <a:rPr lang="pl-PL" sz="1400" b="0" i="0" dirty="0">
                <a:solidFill>
                  <a:srgbClr val="555555"/>
                </a:solidFill>
                <a:effectLst/>
                <a:latin typeface="Verdana" panose="020B0604030504040204" pitchFamily="34" charset="0"/>
                <a:ea typeface="Verdana" panose="020B0604030504040204" pitchFamily="34" charset="0"/>
              </a:rPr>
              <a:t>1.  Rozesłanie/ Rozdanie wszystkim uczniom oświadczeń oraz przesłanie ich za pomocą platform internetowych.</a:t>
            </a:r>
          </a:p>
          <a:p>
            <a:pPr algn="l"/>
            <a:endParaRPr lang="pl-PL" sz="1400" b="0" i="0" dirty="0">
              <a:solidFill>
                <a:srgbClr val="555555"/>
              </a:solidFill>
              <a:effectLst/>
              <a:latin typeface="Verdana" panose="020B0604030504040204" pitchFamily="34" charset="0"/>
              <a:ea typeface="Verdana" panose="020B0604030504040204" pitchFamily="34" charset="0"/>
            </a:endParaRPr>
          </a:p>
          <a:p>
            <a:pPr algn="l"/>
            <a:r>
              <a:rPr lang="pl-PL" sz="1400" b="0" i="0" dirty="0">
                <a:solidFill>
                  <a:srgbClr val="555555"/>
                </a:solidFill>
                <a:effectLst/>
                <a:latin typeface="Verdana" panose="020B0604030504040204" pitchFamily="34" charset="0"/>
                <a:ea typeface="Verdana" panose="020B0604030504040204" pitchFamily="34" charset="0"/>
              </a:rPr>
              <a:t>2. Zebranie wypełnionych oświadczeń.</a:t>
            </a:r>
          </a:p>
          <a:p>
            <a:pPr algn="l"/>
            <a:endParaRPr lang="pl-PL" sz="1400" b="0" i="0" dirty="0">
              <a:solidFill>
                <a:srgbClr val="555555"/>
              </a:solidFill>
              <a:effectLst/>
              <a:latin typeface="Verdana" panose="020B0604030504040204" pitchFamily="34" charset="0"/>
              <a:ea typeface="Verdana" panose="020B0604030504040204" pitchFamily="34" charset="0"/>
            </a:endParaRPr>
          </a:p>
          <a:p>
            <a:pPr algn="l"/>
            <a:r>
              <a:rPr lang="pl-PL" sz="1400" b="0" i="0" dirty="0">
                <a:solidFill>
                  <a:srgbClr val="555555"/>
                </a:solidFill>
                <a:effectLst/>
                <a:latin typeface="Verdana" panose="020B0604030504040204" pitchFamily="34" charset="0"/>
                <a:ea typeface="Verdana" panose="020B0604030504040204" pitchFamily="34" charset="0"/>
              </a:rPr>
              <a:t>3. Przekazanie liczby zebranych oświadczeń mailowo bądź telefonicznie.</a:t>
            </a:r>
          </a:p>
          <a:p>
            <a:pPr algn="l"/>
            <a:endParaRPr lang="pl-PL" sz="1400" b="0" i="0" dirty="0">
              <a:solidFill>
                <a:srgbClr val="555555"/>
              </a:solidFill>
              <a:effectLst/>
              <a:latin typeface="Verdana" panose="020B0604030504040204" pitchFamily="34" charset="0"/>
              <a:ea typeface="Verdana" panose="020B0604030504040204" pitchFamily="34" charset="0"/>
            </a:endParaRPr>
          </a:p>
          <a:p>
            <a:pPr algn="l"/>
            <a:r>
              <a:rPr lang="pl-PL" sz="1400" b="0" i="0" dirty="0">
                <a:solidFill>
                  <a:srgbClr val="555555"/>
                </a:solidFill>
                <a:effectLst/>
                <a:latin typeface="Verdana" panose="020B0604030504040204" pitchFamily="34" charset="0"/>
                <a:ea typeface="Verdana" panose="020B0604030504040204" pitchFamily="34" charset="0"/>
              </a:rPr>
              <a:t>4.Wyznaczenie miejsca postojowego dla pojazdu. </a:t>
            </a:r>
          </a:p>
          <a:p>
            <a:pPr algn="l"/>
            <a:endParaRPr lang="pl-PL" sz="1400" b="0" i="0" dirty="0">
              <a:solidFill>
                <a:srgbClr val="555555"/>
              </a:solidFill>
              <a:effectLst/>
              <a:latin typeface="Verdana" panose="020B0604030504040204" pitchFamily="34" charset="0"/>
              <a:ea typeface="Verdana" panose="020B0604030504040204" pitchFamily="34" charset="0"/>
            </a:endParaRPr>
          </a:p>
          <a:p>
            <a:pPr algn="l"/>
            <a:r>
              <a:rPr lang="pl-PL" sz="1400" b="0" i="0" dirty="0">
                <a:solidFill>
                  <a:srgbClr val="555555"/>
                </a:solidFill>
                <a:effectLst/>
                <a:latin typeface="Verdana" panose="020B0604030504040204" pitchFamily="34" charset="0"/>
                <a:ea typeface="Verdana" panose="020B0604030504040204" pitchFamily="34" charset="0"/>
              </a:rPr>
              <a:t>5.Stworzenie harmonogramu ze strony Placówki w celu usprawnienia przebiegu i czasu wykonywania świadczeń stomatologicznych oraz wyznaczenie osoby koordynującej przyprowadzanie uczniów </a:t>
            </a:r>
            <a:br>
              <a:rPr lang="pl-PL" sz="1400" b="0" i="0" dirty="0">
                <a:solidFill>
                  <a:srgbClr val="555555"/>
                </a:solidFill>
                <a:effectLst/>
                <a:latin typeface="Verdana" panose="020B0604030504040204" pitchFamily="34" charset="0"/>
                <a:ea typeface="Verdana" panose="020B0604030504040204" pitchFamily="34" charset="0"/>
              </a:rPr>
            </a:br>
            <a:r>
              <a:rPr lang="pl-PL" sz="1400" b="0" i="0" dirty="0">
                <a:solidFill>
                  <a:srgbClr val="555555"/>
                </a:solidFill>
                <a:effectLst/>
                <a:latin typeface="Verdana" panose="020B0604030504040204" pitchFamily="34" charset="0"/>
                <a:ea typeface="Verdana" panose="020B0604030504040204" pitchFamily="34" charset="0"/>
              </a:rPr>
              <a:t>do wyznaczonego miejsca odbywania się przeglądów.</a:t>
            </a:r>
          </a:p>
        </p:txBody>
      </p:sp>
      <p:pic>
        <p:nvPicPr>
          <p:cNvPr id="8" name="Obraz 7">
            <a:extLst>
              <a:ext uri="{FF2B5EF4-FFF2-40B4-BE49-F238E27FC236}">
                <a16:creationId xmlns:a16="http://schemas.microsoft.com/office/drawing/2014/main" id="{C812BEEC-6616-C97C-0960-658618B76A16}"/>
              </a:ext>
            </a:extLst>
          </p:cNvPr>
          <p:cNvPicPr>
            <a:picLocks noChangeAspect="1"/>
          </p:cNvPicPr>
          <p:nvPr/>
        </p:nvPicPr>
        <p:blipFill>
          <a:blip r:embed="rId2"/>
          <a:stretch>
            <a:fillRect/>
          </a:stretch>
        </p:blipFill>
        <p:spPr>
          <a:xfrm>
            <a:off x="12082262" y="0"/>
            <a:ext cx="109738" cy="5084505"/>
          </a:xfrm>
          <a:prstGeom prst="rect">
            <a:avLst/>
          </a:prstGeom>
        </p:spPr>
      </p:pic>
      <p:pic>
        <p:nvPicPr>
          <p:cNvPr id="9" name="Obraz 8">
            <a:extLst>
              <a:ext uri="{FF2B5EF4-FFF2-40B4-BE49-F238E27FC236}">
                <a16:creationId xmlns:a16="http://schemas.microsoft.com/office/drawing/2014/main" id="{F150039F-6F45-B0EC-7AF7-433EF92F8282}"/>
              </a:ext>
            </a:extLst>
          </p:cNvPr>
          <p:cNvPicPr>
            <a:picLocks noChangeAspect="1"/>
          </p:cNvPicPr>
          <p:nvPr/>
        </p:nvPicPr>
        <p:blipFill rotWithShape="1">
          <a:blip r:embed="rId3"/>
          <a:srcRect t="41032"/>
          <a:stretch/>
        </p:blipFill>
        <p:spPr>
          <a:xfrm>
            <a:off x="12082262" y="3219879"/>
            <a:ext cx="109738" cy="3638121"/>
          </a:xfrm>
          <a:prstGeom prst="rect">
            <a:avLst/>
          </a:prstGeom>
        </p:spPr>
      </p:pic>
      <p:pic>
        <p:nvPicPr>
          <p:cNvPr id="10" name="Obraz 9">
            <a:extLst>
              <a:ext uri="{FF2B5EF4-FFF2-40B4-BE49-F238E27FC236}">
                <a16:creationId xmlns:a16="http://schemas.microsoft.com/office/drawing/2014/main" id="{674A0BF5-84F1-5204-5741-10ED065FDFA5}"/>
              </a:ext>
            </a:extLst>
          </p:cNvPr>
          <p:cNvPicPr>
            <a:picLocks noChangeAspect="1"/>
          </p:cNvPicPr>
          <p:nvPr/>
        </p:nvPicPr>
        <p:blipFill>
          <a:blip r:embed="rId4"/>
          <a:stretch>
            <a:fillRect/>
          </a:stretch>
        </p:blipFill>
        <p:spPr>
          <a:xfrm>
            <a:off x="0" y="6547077"/>
            <a:ext cx="1207113" cy="310923"/>
          </a:xfrm>
          <a:prstGeom prst="rect">
            <a:avLst/>
          </a:prstGeom>
        </p:spPr>
      </p:pic>
    </p:spTree>
    <p:extLst>
      <p:ext uri="{BB962C8B-B14F-4D97-AF65-F5344CB8AC3E}">
        <p14:creationId xmlns:p14="http://schemas.microsoft.com/office/powerpoint/2010/main" val="197842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823B51C-34F1-A61C-B64D-A9EDE342478C}"/>
              </a:ext>
            </a:extLst>
          </p:cNvPr>
          <p:cNvPicPr>
            <a:picLocks noChangeAspect="1"/>
          </p:cNvPicPr>
          <p:nvPr/>
        </p:nvPicPr>
        <p:blipFill>
          <a:blip r:embed="rId2"/>
          <a:stretch>
            <a:fillRect/>
          </a:stretch>
        </p:blipFill>
        <p:spPr>
          <a:xfrm rot="16200000" flipV="1">
            <a:off x="-249510" y="249512"/>
            <a:ext cx="3432162" cy="2933141"/>
          </a:xfrm>
          <a:prstGeom prst="rect">
            <a:avLst/>
          </a:prstGeom>
        </p:spPr>
      </p:pic>
      <p:pic>
        <p:nvPicPr>
          <p:cNvPr id="5" name="Obraz 4">
            <a:extLst>
              <a:ext uri="{FF2B5EF4-FFF2-40B4-BE49-F238E27FC236}">
                <a16:creationId xmlns:a16="http://schemas.microsoft.com/office/drawing/2014/main" id="{2B6CCD0C-F1B1-9E9E-BA0B-EC98925CFAB3}"/>
              </a:ext>
            </a:extLst>
          </p:cNvPr>
          <p:cNvPicPr>
            <a:picLocks noChangeAspect="1"/>
          </p:cNvPicPr>
          <p:nvPr/>
        </p:nvPicPr>
        <p:blipFill>
          <a:blip r:embed="rId3"/>
          <a:stretch>
            <a:fillRect/>
          </a:stretch>
        </p:blipFill>
        <p:spPr>
          <a:xfrm>
            <a:off x="-392329" y="201878"/>
            <a:ext cx="3052478" cy="1968117"/>
          </a:xfrm>
          <a:prstGeom prst="rect">
            <a:avLst/>
          </a:prstGeom>
        </p:spPr>
      </p:pic>
      <p:sp>
        <p:nvSpPr>
          <p:cNvPr id="10" name="pole tekstowe 9">
            <a:extLst>
              <a:ext uri="{FF2B5EF4-FFF2-40B4-BE49-F238E27FC236}">
                <a16:creationId xmlns:a16="http://schemas.microsoft.com/office/drawing/2014/main" id="{B5B0B90D-8D4B-6C26-01BA-3E51785DB3A1}"/>
              </a:ext>
            </a:extLst>
          </p:cNvPr>
          <p:cNvSpPr txBox="1"/>
          <p:nvPr/>
        </p:nvSpPr>
        <p:spPr>
          <a:xfrm>
            <a:off x="2945903" y="4097260"/>
            <a:ext cx="7063410" cy="1815882"/>
          </a:xfrm>
          <a:prstGeom prst="rect">
            <a:avLst/>
          </a:prstGeom>
          <a:noFill/>
        </p:spPr>
        <p:txBody>
          <a:bodyPr wrap="square">
            <a:spAutoFit/>
          </a:bodyPr>
          <a:lstStyle/>
          <a:p>
            <a:r>
              <a:rPr lang="pl-PL" sz="1400" dirty="0">
                <a:solidFill>
                  <a:srgbClr val="002060"/>
                </a:solidFill>
                <a:latin typeface="Verdana" panose="020B0604030504040204" pitchFamily="34" charset="0"/>
                <a:ea typeface="Verdana" panose="020B0604030504040204" pitchFamily="34" charset="0"/>
              </a:rPr>
              <a:t>Katarzyna Walas</a:t>
            </a:r>
          </a:p>
          <a:p>
            <a:r>
              <a:rPr lang="pl-PL" sz="1400" dirty="0">
                <a:solidFill>
                  <a:srgbClr val="CE0862"/>
                </a:solidFill>
                <a:latin typeface="Verdana" panose="020B0604030504040204" pitchFamily="34" charset="0"/>
                <a:ea typeface="Verdana" panose="020B0604030504040204" pitchFamily="34" charset="0"/>
              </a:rPr>
              <a:t>Koordynator Stomatologii Mobilnej</a:t>
            </a:r>
          </a:p>
          <a:p>
            <a:endParaRPr lang="pl-PL" sz="1400" dirty="0">
              <a:latin typeface="Verdana" panose="020B0604030504040204" pitchFamily="34" charset="0"/>
              <a:ea typeface="Verdana" panose="020B0604030504040204" pitchFamily="34" charset="0"/>
            </a:endParaRPr>
          </a:p>
          <a:p>
            <a:r>
              <a:rPr lang="pl-PL" sz="1400" dirty="0">
                <a:solidFill>
                  <a:schemeClr val="bg1">
                    <a:lumMod val="50000"/>
                  </a:schemeClr>
                </a:solidFill>
                <a:latin typeface="Verdana" panose="020B0604030504040204" pitchFamily="34" charset="0"/>
                <a:ea typeface="Verdana" panose="020B0604030504040204" pitchFamily="34" charset="0"/>
              </a:rPr>
              <a:t>M: 531 623 611</a:t>
            </a:r>
          </a:p>
          <a:p>
            <a:r>
              <a:rPr lang="pl-PL" sz="1400" dirty="0">
                <a:solidFill>
                  <a:schemeClr val="bg1">
                    <a:lumMod val="50000"/>
                  </a:schemeClr>
                </a:solidFill>
                <a:latin typeface="Verdana" panose="020B0604030504040204" pitchFamily="34" charset="0"/>
                <a:ea typeface="Verdana" panose="020B0604030504040204" pitchFamily="34" charset="0"/>
              </a:rPr>
              <a:t>@: katarzyna.walas@cortenmedic.pl</a:t>
            </a:r>
          </a:p>
          <a:p>
            <a:endParaRPr lang="pl-PL" sz="1400" dirty="0">
              <a:latin typeface="Verdana" panose="020B0604030504040204" pitchFamily="34" charset="0"/>
              <a:ea typeface="Verdana" panose="020B0604030504040204" pitchFamily="34" charset="0"/>
            </a:endParaRPr>
          </a:p>
          <a:p>
            <a:endParaRPr lang="pl-PL" sz="1400" dirty="0">
              <a:latin typeface="Verdana" panose="020B0604030504040204" pitchFamily="34" charset="0"/>
              <a:ea typeface="Verdana" panose="020B0604030504040204" pitchFamily="34" charset="0"/>
            </a:endParaRPr>
          </a:p>
          <a:p>
            <a:endParaRPr lang="pl-PL" sz="1400" dirty="0">
              <a:latin typeface="Verdana" panose="020B0604030504040204" pitchFamily="34" charset="0"/>
              <a:ea typeface="Verdana" panose="020B0604030504040204" pitchFamily="34" charset="0"/>
            </a:endParaRPr>
          </a:p>
        </p:txBody>
      </p:sp>
      <p:pic>
        <p:nvPicPr>
          <p:cNvPr id="11" name="Obraz 10">
            <a:extLst>
              <a:ext uri="{FF2B5EF4-FFF2-40B4-BE49-F238E27FC236}">
                <a16:creationId xmlns:a16="http://schemas.microsoft.com/office/drawing/2014/main" id="{74249B9E-7A28-15D3-640F-4875D49E7B20}"/>
              </a:ext>
            </a:extLst>
          </p:cNvPr>
          <p:cNvPicPr>
            <a:picLocks noChangeAspect="1"/>
          </p:cNvPicPr>
          <p:nvPr/>
        </p:nvPicPr>
        <p:blipFill>
          <a:blip r:embed="rId4"/>
          <a:stretch>
            <a:fillRect/>
          </a:stretch>
        </p:blipFill>
        <p:spPr>
          <a:xfrm>
            <a:off x="8904972" y="0"/>
            <a:ext cx="3287028" cy="6261257"/>
          </a:xfrm>
          <a:prstGeom prst="rect">
            <a:avLst/>
          </a:prstGeom>
        </p:spPr>
      </p:pic>
      <p:sp>
        <p:nvSpPr>
          <p:cNvPr id="15" name="pole tekstowe 14">
            <a:extLst>
              <a:ext uri="{FF2B5EF4-FFF2-40B4-BE49-F238E27FC236}">
                <a16:creationId xmlns:a16="http://schemas.microsoft.com/office/drawing/2014/main" id="{1F57056A-EDDA-48E9-CE0F-72EFD6A1E5BB}"/>
              </a:ext>
            </a:extLst>
          </p:cNvPr>
          <p:cNvSpPr txBox="1"/>
          <p:nvPr/>
        </p:nvSpPr>
        <p:spPr>
          <a:xfrm>
            <a:off x="2950191" y="3429000"/>
            <a:ext cx="6291618" cy="500137"/>
          </a:xfrm>
          <a:prstGeom prst="rect">
            <a:avLst/>
          </a:prstGeom>
          <a:noFill/>
        </p:spPr>
        <p:txBody>
          <a:bodyPr wrap="square">
            <a:spAutoFit/>
          </a:bodyPr>
          <a:lstStyle/>
          <a:p>
            <a:pPr marL="12701" marR="0" lvl="0" indent="0" algn="l" defTabSz="914400" rtl="0" eaLnBrk="1" fontAlgn="auto" latinLnBrk="0" hangingPunct="1">
              <a:lnSpc>
                <a:spcPct val="100000"/>
              </a:lnSpc>
              <a:spcBef>
                <a:spcPts val="1575"/>
              </a:spcBef>
              <a:spcAft>
                <a:spcPts val="0"/>
              </a:spcAft>
              <a:buClrTx/>
              <a:buSzTx/>
              <a:buFontTx/>
              <a:buNone/>
              <a:tabLst/>
              <a:defRPr/>
            </a:pPr>
            <a:r>
              <a:rPr kumimoji="0" lang="pl-PL" sz="2650" b="1" i="0" u="none" strike="noStrike" kern="1200" cap="none" spc="-110" normalizeH="0" baseline="0" noProof="0" dirty="0">
                <a:ln>
                  <a:noFill/>
                </a:ln>
                <a:solidFill>
                  <a:srgbClr val="042A60"/>
                </a:solidFill>
                <a:effectLst/>
                <a:uLnTx/>
                <a:uFillTx/>
                <a:latin typeface="Verdana"/>
                <a:ea typeface="+mn-ea"/>
                <a:cs typeface="Verdana"/>
              </a:rPr>
              <a:t>Kontakt</a:t>
            </a:r>
            <a:endParaRPr kumimoji="0" lang="pl-PL" sz="265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16" name="Obraz 15">
            <a:extLst>
              <a:ext uri="{FF2B5EF4-FFF2-40B4-BE49-F238E27FC236}">
                <a16:creationId xmlns:a16="http://schemas.microsoft.com/office/drawing/2014/main" id="{1BA733A0-1357-29ED-8430-687651E3D80F}"/>
              </a:ext>
            </a:extLst>
          </p:cNvPr>
          <p:cNvPicPr>
            <a:picLocks noChangeAspect="1"/>
          </p:cNvPicPr>
          <p:nvPr/>
        </p:nvPicPr>
        <p:blipFill>
          <a:blip r:embed="rId5"/>
          <a:stretch>
            <a:fillRect/>
          </a:stretch>
        </p:blipFill>
        <p:spPr>
          <a:xfrm>
            <a:off x="7763401" y="5859993"/>
            <a:ext cx="2956816" cy="518205"/>
          </a:xfrm>
          <a:prstGeom prst="rect">
            <a:avLst/>
          </a:prstGeom>
        </p:spPr>
      </p:pic>
      <p:pic>
        <p:nvPicPr>
          <p:cNvPr id="2" name="Obraz 1">
            <a:extLst>
              <a:ext uri="{FF2B5EF4-FFF2-40B4-BE49-F238E27FC236}">
                <a16:creationId xmlns:a16="http://schemas.microsoft.com/office/drawing/2014/main" id="{FB479856-2767-8CDC-AE0B-54CD18DB3882}"/>
              </a:ext>
            </a:extLst>
          </p:cNvPr>
          <p:cNvPicPr>
            <a:picLocks noChangeAspect="1"/>
          </p:cNvPicPr>
          <p:nvPr/>
        </p:nvPicPr>
        <p:blipFill>
          <a:blip r:embed="rId6"/>
          <a:stretch>
            <a:fillRect/>
          </a:stretch>
        </p:blipFill>
        <p:spPr>
          <a:xfrm>
            <a:off x="0" y="6378198"/>
            <a:ext cx="1207113" cy="475607"/>
          </a:xfrm>
          <a:prstGeom prst="rect">
            <a:avLst/>
          </a:prstGeom>
        </p:spPr>
      </p:pic>
    </p:spTree>
    <p:extLst>
      <p:ext uri="{BB962C8B-B14F-4D97-AF65-F5344CB8AC3E}">
        <p14:creationId xmlns:p14="http://schemas.microsoft.com/office/powerpoint/2010/main" val="56752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ED813C9E-BD19-33B4-31B3-E6D68E11D883}"/>
              </a:ext>
            </a:extLst>
          </p:cNvPr>
          <p:cNvPicPr>
            <a:picLocks noChangeAspect="1"/>
          </p:cNvPicPr>
          <p:nvPr/>
        </p:nvPicPr>
        <p:blipFill>
          <a:blip r:embed="rId2"/>
          <a:stretch>
            <a:fillRect/>
          </a:stretch>
        </p:blipFill>
        <p:spPr>
          <a:xfrm>
            <a:off x="3626906" y="416079"/>
            <a:ext cx="4938188" cy="883997"/>
          </a:xfrm>
          <a:prstGeom prst="rect">
            <a:avLst/>
          </a:prstGeom>
        </p:spPr>
      </p:pic>
      <p:sp>
        <p:nvSpPr>
          <p:cNvPr id="8" name="object 7">
            <a:extLst>
              <a:ext uri="{FF2B5EF4-FFF2-40B4-BE49-F238E27FC236}">
                <a16:creationId xmlns:a16="http://schemas.microsoft.com/office/drawing/2014/main" id="{DF9A2F37-9E79-8F90-ACD5-6FBD0BC3B6DC}"/>
              </a:ext>
            </a:extLst>
          </p:cNvPr>
          <p:cNvSpPr txBox="1"/>
          <p:nvPr/>
        </p:nvSpPr>
        <p:spPr>
          <a:xfrm>
            <a:off x="880897" y="1868558"/>
            <a:ext cx="7401712" cy="4261250"/>
          </a:xfrm>
          <a:prstGeom prst="rect">
            <a:avLst/>
          </a:prstGeom>
        </p:spPr>
        <p:txBody>
          <a:bodyPr vert="horz" wrap="square" lIns="0" tIns="12700" rIns="0" bIns="0" rtlCol="0">
            <a:spAutoFit/>
          </a:bodyPr>
          <a:lstStyle/>
          <a:p>
            <a:pPr marL="50804" algn="just">
              <a:spcBef>
                <a:spcPts val="100"/>
              </a:spcBef>
            </a:pPr>
            <a:r>
              <a:rPr sz="1750" spc="30" dirty="0">
                <a:solidFill>
                  <a:srgbClr val="666660"/>
                </a:solidFill>
                <a:latin typeface="Verdana"/>
                <a:cs typeface="Verdana"/>
              </a:rPr>
              <a:t>Co</a:t>
            </a:r>
            <a:r>
              <a:rPr sz="1750" spc="-50" dirty="0">
                <a:solidFill>
                  <a:srgbClr val="666660"/>
                </a:solidFill>
                <a:latin typeface="Verdana"/>
                <a:cs typeface="Verdana"/>
              </a:rPr>
              <a:t>r</a:t>
            </a:r>
            <a:r>
              <a:rPr sz="1750" spc="15" dirty="0">
                <a:solidFill>
                  <a:srgbClr val="666660"/>
                </a:solidFill>
                <a:latin typeface="Verdana"/>
                <a:cs typeface="Verdana"/>
              </a:rPr>
              <a:t>t</a:t>
            </a:r>
            <a:r>
              <a:rPr sz="1750" spc="10" dirty="0">
                <a:solidFill>
                  <a:srgbClr val="666660"/>
                </a:solidFill>
                <a:latin typeface="Verdana"/>
                <a:cs typeface="Verdana"/>
              </a:rPr>
              <a:t>e</a:t>
            </a:r>
            <a:r>
              <a:rPr sz="1750" spc="75" dirty="0">
                <a:solidFill>
                  <a:srgbClr val="666660"/>
                </a:solidFill>
                <a:latin typeface="Verdana"/>
                <a:cs typeface="Verdana"/>
              </a:rPr>
              <a:t>n</a:t>
            </a:r>
            <a:r>
              <a:rPr sz="1750" spc="-160" dirty="0">
                <a:solidFill>
                  <a:srgbClr val="666660"/>
                </a:solidFill>
                <a:latin typeface="Verdana"/>
                <a:cs typeface="Verdana"/>
              </a:rPr>
              <a:t> </a:t>
            </a:r>
            <a:r>
              <a:rPr sz="1750" spc="90" dirty="0">
                <a:solidFill>
                  <a:srgbClr val="666660"/>
                </a:solidFill>
                <a:latin typeface="Verdana"/>
                <a:cs typeface="Verdana"/>
              </a:rPr>
              <a:t>D</a:t>
            </a:r>
            <a:r>
              <a:rPr sz="1750" spc="10" dirty="0">
                <a:solidFill>
                  <a:srgbClr val="666660"/>
                </a:solidFill>
                <a:latin typeface="Verdana"/>
                <a:cs typeface="Verdana"/>
              </a:rPr>
              <a:t>e</a:t>
            </a:r>
            <a:r>
              <a:rPr sz="1750" spc="70" dirty="0">
                <a:solidFill>
                  <a:srgbClr val="666660"/>
                </a:solidFill>
                <a:latin typeface="Verdana"/>
                <a:cs typeface="Verdana"/>
              </a:rPr>
              <a:t>n</a:t>
            </a:r>
            <a:r>
              <a:rPr sz="1750" spc="15" dirty="0">
                <a:solidFill>
                  <a:srgbClr val="666660"/>
                </a:solidFill>
                <a:latin typeface="Verdana"/>
                <a:cs typeface="Verdana"/>
              </a:rPr>
              <a:t>t</a:t>
            </a:r>
            <a:r>
              <a:rPr sz="1750" spc="-25" dirty="0">
                <a:solidFill>
                  <a:srgbClr val="666660"/>
                </a:solidFill>
                <a:latin typeface="Verdana"/>
                <a:cs typeface="Verdana"/>
              </a:rPr>
              <a:t>a</a:t>
            </a:r>
            <a:r>
              <a:rPr sz="1750" spc="-10" dirty="0">
                <a:solidFill>
                  <a:srgbClr val="666660"/>
                </a:solidFill>
                <a:latin typeface="Verdana"/>
                <a:cs typeface="Verdana"/>
              </a:rPr>
              <a:t>l</a:t>
            </a:r>
            <a:r>
              <a:rPr sz="1750" spc="-160" dirty="0">
                <a:solidFill>
                  <a:srgbClr val="666660"/>
                </a:solidFill>
                <a:latin typeface="Verdana"/>
                <a:cs typeface="Verdana"/>
              </a:rPr>
              <a:t> </a:t>
            </a:r>
            <a:r>
              <a:rPr sz="1750" spc="15" dirty="0">
                <a:solidFill>
                  <a:srgbClr val="666660"/>
                </a:solidFill>
                <a:latin typeface="Verdana"/>
                <a:cs typeface="Verdana"/>
              </a:rPr>
              <a:t>t</a:t>
            </a:r>
            <a:r>
              <a:rPr sz="1750" spc="35" dirty="0">
                <a:solidFill>
                  <a:srgbClr val="666660"/>
                </a:solidFill>
                <a:latin typeface="Verdana"/>
                <a:cs typeface="Verdana"/>
              </a:rPr>
              <a:t>o</a:t>
            </a:r>
            <a:r>
              <a:rPr sz="1750" spc="-160" dirty="0">
                <a:solidFill>
                  <a:srgbClr val="666660"/>
                </a:solidFill>
                <a:latin typeface="Verdana"/>
                <a:cs typeface="Verdana"/>
              </a:rPr>
              <a:t> </a:t>
            </a:r>
            <a:r>
              <a:rPr sz="1750" spc="10" dirty="0">
                <a:solidFill>
                  <a:srgbClr val="666660"/>
                </a:solidFill>
                <a:latin typeface="Verdana"/>
                <a:cs typeface="Verdana"/>
              </a:rPr>
              <a:t>ek</a:t>
            </a:r>
            <a:r>
              <a:rPr sz="1750" spc="-65" dirty="0">
                <a:solidFill>
                  <a:srgbClr val="666660"/>
                </a:solidFill>
                <a:latin typeface="Verdana"/>
                <a:cs typeface="Verdana"/>
              </a:rPr>
              <a:t>s</a:t>
            </a:r>
            <a:r>
              <a:rPr sz="1750" spc="90" dirty="0">
                <a:solidFill>
                  <a:srgbClr val="666660"/>
                </a:solidFill>
                <a:latin typeface="Verdana"/>
                <a:cs typeface="Verdana"/>
              </a:rPr>
              <a:t>p</a:t>
            </a:r>
            <a:r>
              <a:rPr sz="1750" spc="10" dirty="0">
                <a:solidFill>
                  <a:srgbClr val="666660"/>
                </a:solidFill>
                <a:latin typeface="Verdana"/>
                <a:cs typeface="Verdana"/>
              </a:rPr>
              <a:t>e</a:t>
            </a:r>
            <a:r>
              <a:rPr sz="1750" spc="-50" dirty="0">
                <a:solidFill>
                  <a:srgbClr val="666660"/>
                </a:solidFill>
                <a:latin typeface="Verdana"/>
                <a:cs typeface="Verdana"/>
              </a:rPr>
              <a:t>r</a:t>
            </a:r>
            <a:r>
              <a:rPr sz="1750" spc="65" dirty="0">
                <a:solidFill>
                  <a:srgbClr val="666660"/>
                </a:solidFill>
                <a:latin typeface="Verdana"/>
                <a:cs typeface="Verdana"/>
              </a:rPr>
              <a:t>c</a:t>
            </a:r>
            <a:r>
              <a:rPr sz="1750" spc="-10" dirty="0">
                <a:solidFill>
                  <a:srgbClr val="666660"/>
                </a:solidFill>
                <a:latin typeface="Verdana"/>
                <a:cs typeface="Verdana"/>
              </a:rPr>
              <a:t>i</a:t>
            </a:r>
            <a:r>
              <a:rPr sz="1750" spc="-160" dirty="0">
                <a:solidFill>
                  <a:srgbClr val="666660"/>
                </a:solidFill>
                <a:latin typeface="Verdana"/>
                <a:cs typeface="Verdana"/>
              </a:rPr>
              <a:t> </a:t>
            </a:r>
            <a:r>
              <a:rPr sz="1750" spc="-65" dirty="0">
                <a:solidFill>
                  <a:srgbClr val="666660"/>
                </a:solidFill>
                <a:latin typeface="Verdana"/>
                <a:cs typeface="Verdana"/>
              </a:rPr>
              <a:t>s</a:t>
            </a:r>
            <a:r>
              <a:rPr sz="1750" spc="15" dirty="0">
                <a:solidFill>
                  <a:srgbClr val="666660"/>
                </a:solidFill>
                <a:latin typeface="Verdana"/>
                <a:cs typeface="Verdana"/>
              </a:rPr>
              <a:t>t</a:t>
            </a:r>
            <a:r>
              <a:rPr sz="1750" spc="30" dirty="0">
                <a:solidFill>
                  <a:srgbClr val="666660"/>
                </a:solidFill>
                <a:latin typeface="Verdana"/>
                <a:cs typeface="Verdana"/>
              </a:rPr>
              <a:t>o</a:t>
            </a:r>
            <a:r>
              <a:rPr sz="1750" spc="150" dirty="0">
                <a:solidFill>
                  <a:srgbClr val="666660"/>
                </a:solidFill>
                <a:latin typeface="Verdana"/>
                <a:cs typeface="Verdana"/>
              </a:rPr>
              <a:t>m</a:t>
            </a:r>
            <a:r>
              <a:rPr sz="1750" spc="-25" dirty="0">
                <a:solidFill>
                  <a:srgbClr val="666660"/>
                </a:solidFill>
                <a:latin typeface="Verdana"/>
                <a:cs typeface="Verdana"/>
              </a:rPr>
              <a:t>a</a:t>
            </a:r>
            <a:r>
              <a:rPr sz="1750" spc="15" dirty="0">
                <a:solidFill>
                  <a:srgbClr val="666660"/>
                </a:solidFill>
                <a:latin typeface="Verdana"/>
                <a:cs typeface="Verdana"/>
              </a:rPr>
              <a:t>t</a:t>
            </a:r>
            <a:r>
              <a:rPr sz="1750" spc="30" dirty="0">
                <a:solidFill>
                  <a:srgbClr val="666660"/>
                </a:solidFill>
                <a:latin typeface="Verdana"/>
                <a:cs typeface="Verdana"/>
              </a:rPr>
              <a:t>o</a:t>
            </a:r>
            <a:r>
              <a:rPr sz="1750" spc="-10" dirty="0">
                <a:solidFill>
                  <a:srgbClr val="666660"/>
                </a:solidFill>
                <a:latin typeface="Verdana"/>
                <a:cs typeface="Verdana"/>
              </a:rPr>
              <a:t>l</a:t>
            </a:r>
            <a:r>
              <a:rPr sz="1750" spc="30" dirty="0">
                <a:solidFill>
                  <a:srgbClr val="666660"/>
                </a:solidFill>
                <a:latin typeface="Verdana"/>
                <a:cs typeface="Verdana"/>
              </a:rPr>
              <a:t>o</a:t>
            </a:r>
            <a:r>
              <a:rPr sz="1750" spc="100" dirty="0">
                <a:solidFill>
                  <a:srgbClr val="666660"/>
                </a:solidFill>
                <a:latin typeface="Verdana"/>
                <a:cs typeface="Verdana"/>
              </a:rPr>
              <a:t>g</a:t>
            </a:r>
            <a:r>
              <a:rPr sz="1750" spc="-10" dirty="0">
                <a:solidFill>
                  <a:srgbClr val="666660"/>
                </a:solidFill>
                <a:latin typeface="Verdana"/>
                <a:cs typeface="Verdana"/>
              </a:rPr>
              <a:t>ii</a:t>
            </a:r>
            <a:endParaRPr sz="1750" dirty="0">
              <a:latin typeface="Verdana"/>
              <a:cs typeface="Verdana"/>
            </a:endParaRPr>
          </a:p>
          <a:p>
            <a:pPr>
              <a:spcBef>
                <a:spcPts val="10"/>
              </a:spcBef>
            </a:pPr>
            <a:endParaRPr sz="1750" dirty="0">
              <a:latin typeface="Verdana"/>
              <a:cs typeface="Verdana"/>
            </a:endParaRPr>
          </a:p>
          <a:p>
            <a:pPr marL="55884" marR="48899" algn="just">
              <a:lnSpc>
                <a:spcPct val="116199"/>
              </a:lnSpc>
            </a:pPr>
            <a:r>
              <a:rPr sz="1400" spc="5" dirty="0">
                <a:solidFill>
                  <a:srgbClr val="525252"/>
                </a:solidFill>
                <a:latin typeface="Verdana"/>
                <a:cs typeface="Verdana"/>
              </a:rPr>
              <a:t>Corten </a:t>
            </a:r>
            <a:r>
              <a:rPr sz="1400" spc="10" dirty="0">
                <a:solidFill>
                  <a:srgbClr val="525252"/>
                </a:solidFill>
                <a:latin typeface="Verdana"/>
                <a:cs typeface="Verdana"/>
              </a:rPr>
              <a:t>Dental </a:t>
            </a:r>
            <a:r>
              <a:rPr sz="1400" spc="5" dirty="0">
                <a:solidFill>
                  <a:srgbClr val="525252"/>
                </a:solidFill>
                <a:latin typeface="Verdana"/>
                <a:cs typeface="Verdana"/>
              </a:rPr>
              <a:t>to </a:t>
            </a:r>
            <a:r>
              <a:rPr sz="1400" spc="-10" dirty="0">
                <a:solidFill>
                  <a:srgbClr val="525252"/>
                </a:solidFill>
                <a:latin typeface="Verdana"/>
                <a:cs typeface="Verdana"/>
              </a:rPr>
              <a:t>zespół </a:t>
            </a:r>
            <a:r>
              <a:rPr sz="1400" spc="20" dirty="0">
                <a:solidFill>
                  <a:srgbClr val="525252"/>
                </a:solidFill>
                <a:latin typeface="Verdana"/>
                <a:cs typeface="Verdana"/>
              </a:rPr>
              <a:t>fachowców </a:t>
            </a:r>
            <a:r>
              <a:rPr sz="1400" spc="5" dirty="0">
                <a:solidFill>
                  <a:srgbClr val="525252"/>
                </a:solidFill>
                <a:latin typeface="Verdana"/>
                <a:cs typeface="Verdana"/>
              </a:rPr>
              <a:t>stomatologii </a:t>
            </a:r>
            <a:r>
              <a:rPr sz="1400" spc="-190" dirty="0">
                <a:solidFill>
                  <a:srgbClr val="525252"/>
                </a:solidFill>
                <a:latin typeface="Verdana"/>
                <a:cs typeface="Verdana"/>
              </a:rPr>
              <a:t>–</a:t>
            </a:r>
            <a:r>
              <a:rPr sz="1400" spc="-185" dirty="0">
                <a:solidFill>
                  <a:srgbClr val="525252"/>
                </a:solidFill>
                <a:latin typeface="Verdana"/>
                <a:cs typeface="Verdana"/>
              </a:rPr>
              <a:t> </a:t>
            </a:r>
            <a:r>
              <a:rPr sz="1400" spc="-15" dirty="0">
                <a:solidFill>
                  <a:srgbClr val="525252"/>
                </a:solidFill>
                <a:latin typeface="Verdana"/>
                <a:cs typeface="Verdana"/>
              </a:rPr>
              <a:t>zgrany </a:t>
            </a:r>
            <a:r>
              <a:rPr sz="1400" spc="-10" dirty="0">
                <a:solidFill>
                  <a:srgbClr val="525252"/>
                </a:solidFill>
                <a:latin typeface="Verdana"/>
                <a:cs typeface="Verdana"/>
              </a:rPr>
              <a:t>zespół </a:t>
            </a:r>
            <a:r>
              <a:rPr sz="1400" spc="5" dirty="0">
                <a:solidFill>
                  <a:srgbClr val="525252"/>
                </a:solidFill>
                <a:latin typeface="Verdana"/>
                <a:cs typeface="Verdana"/>
              </a:rPr>
              <a:t>ludzi </a:t>
            </a:r>
            <a:r>
              <a:rPr sz="1400" spc="10" dirty="0">
                <a:solidFill>
                  <a:srgbClr val="525252"/>
                </a:solidFill>
                <a:latin typeface="Verdana"/>
                <a:cs typeface="Verdana"/>
              </a:rPr>
              <a:t> pełnych </a:t>
            </a:r>
            <a:r>
              <a:rPr sz="1400" spc="-35" dirty="0">
                <a:solidFill>
                  <a:srgbClr val="525252"/>
                </a:solidFill>
                <a:latin typeface="Verdana"/>
                <a:cs typeface="Verdana"/>
              </a:rPr>
              <a:t>pasji </a:t>
            </a:r>
            <a:r>
              <a:rPr sz="1400" spc="40" dirty="0">
                <a:solidFill>
                  <a:srgbClr val="525252"/>
                </a:solidFill>
                <a:latin typeface="Verdana"/>
                <a:cs typeface="Verdana"/>
              </a:rPr>
              <a:t>do </a:t>
            </a:r>
            <a:r>
              <a:rPr sz="1400" spc="-40" dirty="0">
                <a:solidFill>
                  <a:srgbClr val="525252"/>
                </a:solidFill>
                <a:latin typeface="Verdana"/>
                <a:cs typeface="Verdana"/>
              </a:rPr>
              <a:t>swojej </a:t>
            </a:r>
            <a:r>
              <a:rPr sz="1400" spc="-15" dirty="0">
                <a:solidFill>
                  <a:srgbClr val="525252"/>
                </a:solidFill>
                <a:latin typeface="Verdana"/>
                <a:cs typeface="Verdana"/>
              </a:rPr>
              <a:t>pracy </a:t>
            </a:r>
            <a:r>
              <a:rPr sz="1400" spc="-20" dirty="0">
                <a:solidFill>
                  <a:srgbClr val="525252"/>
                </a:solidFill>
                <a:latin typeface="Verdana"/>
                <a:cs typeface="Verdana"/>
              </a:rPr>
              <a:t>i </a:t>
            </a:r>
            <a:r>
              <a:rPr sz="1400" dirty="0">
                <a:solidFill>
                  <a:srgbClr val="525252"/>
                </a:solidFill>
                <a:latin typeface="Verdana"/>
                <a:cs typeface="Verdana"/>
              </a:rPr>
              <a:t>dbających </a:t>
            </a:r>
            <a:r>
              <a:rPr sz="1400" spc="15" dirty="0">
                <a:solidFill>
                  <a:srgbClr val="525252"/>
                </a:solidFill>
                <a:latin typeface="Verdana"/>
                <a:cs typeface="Verdana"/>
              </a:rPr>
              <a:t>o </a:t>
            </a:r>
            <a:r>
              <a:rPr sz="1400" spc="-75" dirty="0">
                <a:solidFill>
                  <a:srgbClr val="525252"/>
                </a:solidFill>
                <a:latin typeface="Verdana"/>
                <a:cs typeface="Verdana"/>
              </a:rPr>
              <a:t>to, </a:t>
            </a:r>
            <a:r>
              <a:rPr sz="1400" spc="-20" dirty="0">
                <a:solidFill>
                  <a:srgbClr val="525252"/>
                </a:solidFill>
                <a:latin typeface="Verdana"/>
                <a:cs typeface="Verdana"/>
              </a:rPr>
              <a:t>aby </a:t>
            </a:r>
            <a:r>
              <a:rPr sz="1400" spc="15" dirty="0">
                <a:solidFill>
                  <a:srgbClr val="525252"/>
                </a:solidFill>
                <a:latin typeface="Verdana"/>
                <a:cs typeface="Verdana"/>
              </a:rPr>
              <a:t>zapewnić </a:t>
            </a:r>
            <a:r>
              <a:rPr sz="1400" spc="25" dirty="0">
                <a:solidFill>
                  <a:srgbClr val="525252"/>
                </a:solidFill>
                <a:latin typeface="Verdana"/>
                <a:cs typeface="Verdana"/>
              </a:rPr>
              <a:t>Pacjentom </a:t>
            </a:r>
            <a:r>
              <a:rPr sz="1400" spc="-105" dirty="0">
                <a:solidFill>
                  <a:srgbClr val="525252"/>
                </a:solidFill>
                <a:latin typeface="Verdana"/>
                <a:cs typeface="Verdana"/>
              </a:rPr>
              <a:t>- </a:t>
            </a:r>
            <a:r>
              <a:rPr sz="1400" spc="-100" dirty="0">
                <a:solidFill>
                  <a:srgbClr val="525252"/>
                </a:solidFill>
                <a:latin typeface="Verdana"/>
                <a:cs typeface="Verdana"/>
              </a:rPr>
              <a:t> </a:t>
            </a:r>
            <a:r>
              <a:rPr sz="1400" spc="-5" dirty="0">
                <a:solidFill>
                  <a:srgbClr val="525252"/>
                </a:solidFill>
                <a:latin typeface="Verdana"/>
                <a:cs typeface="Verdana"/>
              </a:rPr>
              <a:t>szczególnie</a:t>
            </a:r>
            <a:r>
              <a:rPr sz="1400" spc="-135" dirty="0">
                <a:solidFill>
                  <a:srgbClr val="525252"/>
                </a:solidFill>
                <a:latin typeface="Verdana"/>
                <a:cs typeface="Verdana"/>
              </a:rPr>
              <a:t> </a:t>
            </a:r>
            <a:r>
              <a:rPr sz="1400" spc="10" dirty="0">
                <a:solidFill>
                  <a:srgbClr val="525252"/>
                </a:solidFill>
                <a:latin typeface="Verdana"/>
                <a:cs typeface="Verdana"/>
              </a:rPr>
              <a:t>tym</a:t>
            </a:r>
            <a:r>
              <a:rPr sz="1400" spc="-130" dirty="0">
                <a:solidFill>
                  <a:srgbClr val="525252"/>
                </a:solidFill>
                <a:latin typeface="Verdana"/>
                <a:cs typeface="Verdana"/>
              </a:rPr>
              <a:t> </a:t>
            </a:r>
            <a:r>
              <a:rPr sz="1400" dirty="0">
                <a:solidFill>
                  <a:srgbClr val="525252"/>
                </a:solidFill>
                <a:latin typeface="Verdana"/>
                <a:cs typeface="Verdana"/>
              </a:rPr>
              <a:t>najmłodszym</a:t>
            </a:r>
            <a:r>
              <a:rPr sz="1400" spc="-130" dirty="0">
                <a:solidFill>
                  <a:srgbClr val="525252"/>
                </a:solidFill>
                <a:latin typeface="Verdana"/>
                <a:cs typeface="Verdana"/>
              </a:rPr>
              <a:t> </a:t>
            </a:r>
            <a:r>
              <a:rPr sz="1400" spc="-105" dirty="0">
                <a:solidFill>
                  <a:srgbClr val="525252"/>
                </a:solidFill>
                <a:latin typeface="Verdana"/>
                <a:cs typeface="Verdana"/>
              </a:rPr>
              <a:t>-</a:t>
            </a:r>
            <a:r>
              <a:rPr sz="1400" spc="-130" dirty="0">
                <a:solidFill>
                  <a:srgbClr val="525252"/>
                </a:solidFill>
                <a:latin typeface="Verdana"/>
                <a:cs typeface="Verdana"/>
              </a:rPr>
              <a:t> </a:t>
            </a:r>
            <a:r>
              <a:rPr sz="1400" spc="-50" dirty="0">
                <a:solidFill>
                  <a:srgbClr val="525252"/>
                </a:solidFill>
                <a:latin typeface="Verdana"/>
                <a:cs typeface="Verdana"/>
              </a:rPr>
              <a:t>jak</a:t>
            </a:r>
            <a:r>
              <a:rPr sz="1400" spc="-130" dirty="0">
                <a:solidFill>
                  <a:srgbClr val="525252"/>
                </a:solidFill>
                <a:latin typeface="Verdana"/>
                <a:cs typeface="Verdana"/>
              </a:rPr>
              <a:t> </a:t>
            </a:r>
            <a:r>
              <a:rPr sz="1400" spc="-30" dirty="0">
                <a:solidFill>
                  <a:srgbClr val="525252"/>
                </a:solidFill>
                <a:latin typeface="Verdana"/>
                <a:cs typeface="Verdana"/>
              </a:rPr>
              <a:t>największy</a:t>
            </a:r>
            <a:r>
              <a:rPr sz="1400" spc="-130" dirty="0">
                <a:solidFill>
                  <a:srgbClr val="525252"/>
                </a:solidFill>
                <a:latin typeface="Verdana"/>
                <a:cs typeface="Verdana"/>
              </a:rPr>
              <a:t> </a:t>
            </a:r>
            <a:r>
              <a:rPr sz="1400" spc="5" dirty="0">
                <a:solidFill>
                  <a:srgbClr val="525252"/>
                </a:solidFill>
                <a:latin typeface="Verdana"/>
                <a:cs typeface="Verdana"/>
              </a:rPr>
              <a:t>komfort</a:t>
            </a:r>
            <a:r>
              <a:rPr sz="1400" spc="-130" dirty="0">
                <a:solidFill>
                  <a:srgbClr val="525252"/>
                </a:solidFill>
                <a:latin typeface="Verdana"/>
                <a:cs typeface="Verdana"/>
              </a:rPr>
              <a:t> </a:t>
            </a:r>
            <a:r>
              <a:rPr sz="1400" spc="5" dirty="0">
                <a:solidFill>
                  <a:srgbClr val="525252"/>
                </a:solidFill>
                <a:latin typeface="Verdana"/>
                <a:cs typeface="Verdana"/>
              </a:rPr>
              <a:t>podczas</a:t>
            </a:r>
            <a:r>
              <a:rPr sz="1400" spc="-130" dirty="0">
                <a:solidFill>
                  <a:srgbClr val="525252"/>
                </a:solidFill>
                <a:latin typeface="Verdana"/>
                <a:cs typeface="Verdana"/>
              </a:rPr>
              <a:t> </a:t>
            </a:r>
            <a:r>
              <a:rPr sz="1400" spc="-35" dirty="0">
                <a:solidFill>
                  <a:srgbClr val="525252"/>
                </a:solidFill>
                <a:latin typeface="Verdana"/>
                <a:cs typeface="Verdana"/>
              </a:rPr>
              <a:t>wizyty</a:t>
            </a:r>
            <a:endParaRPr sz="1400" dirty="0">
              <a:latin typeface="Verdana"/>
              <a:cs typeface="Verdana"/>
            </a:endParaRPr>
          </a:p>
          <a:p>
            <a:pPr marL="55884" marR="43183" algn="just">
              <a:lnSpc>
                <a:spcPct val="116199"/>
              </a:lnSpc>
            </a:pPr>
            <a:r>
              <a:rPr sz="1400" spc="-20" dirty="0">
                <a:solidFill>
                  <a:srgbClr val="525252"/>
                </a:solidFill>
                <a:latin typeface="Verdana"/>
                <a:cs typeface="Verdana"/>
              </a:rPr>
              <a:t>i </a:t>
            </a:r>
            <a:r>
              <a:rPr sz="1400" spc="-30" dirty="0">
                <a:solidFill>
                  <a:srgbClr val="525252"/>
                </a:solidFill>
                <a:latin typeface="Verdana"/>
                <a:cs typeface="Verdana"/>
              </a:rPr>
              <a:t>leczenia. </a:t>
            </a:r>
            <a:r>
              <a:rPr sz="1400" spc="10" dirty="0">
                <a:solidFill>
                  <a:srgbClr val="525252"/>
                </a:solidFill>
                <a:latin typeface="Verdana"/>
                <a:cs typeface="Verdana"/>
              </a:rPr>
              <a:t>Piękny </a:t>
            </a:r>
            <a:r>
              <a:rPr sz="1400" spc="-20" dirty="0">
                <a:solidFill>
                  <a:srgbClr val="525252"/>
                </a:solidFill>
                <a:latin typeface="Verdana"/>
                <a:cs typeface="Verdana"/>
              </a:rPr>
              <a:t>i </a:t>
            </a:r>
            <a:r>
              <a:rPr sz="1400" spc="-10" dirty="0">
                <a:solidFill>
                  <a:srgbClr val="525252"/>
                </a:solidFill>
                <a:latin typeface="Verdana"/>
                <a:cs typeface="Verdana"/>
              </a:rPr>
              <a:t>zdrowy </a:t>
            </a:r>
            <a:r>
              <a:rPr sz="1400" spc="25" dirty="0">
                <a:solidFill>
                  <a:srgbClr val="525252"/>
                </a:solidFill>
                <a:latin typeface="Verdana"/>
                <a:cs typeface="Verdana"/>
              </a:rPr>
              <a:t>uśmiech </a:t>
            </a:r>
            <a:r>
              <a:rPr sz="1400" spc="5" dirty="0">
                <a:solidFill>
                  <a:srgbClr val="525252"/>
                </a:solidFill>
                <a:latin typeface="Verdana"/>
                <a:cs typeface="Verdana"/>
              </a:rPr>
              <a:t>to nie </a:t>
            </a:r>
            <a:r>
              <a:rPr sz="1400" spc="-25" dirty="0">
                <a:solidFill>
                  <a:srgbClr val="525252"/>
                </a:solidFill>
                <a:latin typeface="Verdana"/>
                <a:cs typeface="Verdana"/>
              </a:rPr>
              <a:t>tylko </a:t>
            </a:r>
            <a:r>
              <a:rPr sz="1400" spc="-15" dirty="0">
                <a:solidFill>
                  <a:srgbClr val="525252"/>
                </a:solidFill>
                <a:latin typeface="Verdana"/>
                <a:cs typeface="Verdana"/>
              </a:rPr>
              <a:t>kwestia medyczna, </a:t>
            </a:r>
            <a:r>
              <a:rPr sz="1400" spc="5" dirty="0">
                <a:solidFill>
                  <a:srgbClr val="525252"/>
                </a:solidFill>
                <a:latin typeface="Verdana"/>
                <a:cs typeface="Verdana"/>
              </a:rPr>
              <a:t>to </a:t>
            </a:r>
            <a:r>
              <a:rPr sz="1400" spc="10" dirty="0">
                <a:solidFill>
                  <a:srgbClr val="525252"/>
                </a:solidFill>
                <a:latin typeface="Verdana"/>
                <a:cs typeface="Verdana"/>
              </a:rPr>
              <a:t> </a:t>
            </a:r>
            <a:r>
              <a:rPr sz="1400" spc="15" dirty="0">
                <a:solidFill>
                  <a:srgbClr val="525252"/>
                </a:solidFill>
                <a:latin typeface="Verdana"/>
                <a:cs typeface="Verdana"/>
              </a:rPr>
              <a:t>poczucie</a:t>
            </a:r>
            <a:r>
              <a:rPr sz="1400" spc="-85" dirty="0">
                <a:solidFill>
                  <a:srgbClr val="525252"/>
                </a:solidFill>
                <a:latin typeface="Verdana"/>
                <a:cs typeface="Verdana"/>
              </a:rPr>
              <a:t> </a:t>
            </a:r>
            <a:r>
              <a:rPr sz="1400" spc="15" dirty="0">
                <a:solidFill>
                  <a:srgbClr val="525252"/>
                </a:solidFill>
                <a:latin typeface="Verdana"/>
                <a:cs typeface="Verdana"/>
              </a:rPr>
              <a:t>pewności</a:t>
            </a:r>
            <a:r>
              <a:rPr sz="1400" spc="-80" dirty="0">
                <a:solidFill>
                  <a:srgbClr val="525252"/>
                </a:solidFill>
                <a:latin typeface="Verdana"/>
                <a:cs typeface="Verdana"/>
              </a:rPr>
              <a:t> </a:t>
            </a:r>
            <a:r>
              <a:rPr sz="1400" spc="-10" dirty="0">
                <a:solidFill>
                  <a:srgbClr val="525252"/>
                </a:solidFill>
                <a:latin typeface="Verdana"/>
                <a:cs typeface="Verdana"/>
              </a:rPr>
              <a:t>siebie</a:t>
            </a:r>
            <a:r>
              <a:rPr sz="1400" spc="-80" dirty="0">
                <a:solidFill>
                  <a:srgbClr val="525252"/>
                </a:solidFill>
                <a:latin typeface="Verdana"/>
                <a:cs typeface="Verdana"/>
              </a:rPr>
              <a:t> </a:t>
            </a:r>
            <a:r>
              <a:rPr sz="1400" spc="-20" dirty="0">
                <a:solidFill>
                  <a:srgbClr val="525252"/>
                </a:solidFill>
                <a:latin typeface="Verdana"/>
                <a:cs typeface="Verdana"/>
              </a:rPr>
              <a:t>i</a:t>
            </a:r>
            <a:r>
              <a:rPr sz="1400" spc="-80" dirty="0">
                <a:solidFill>
                  <a:srgbClr val="525252"/>
                </a:solidFill>
                <a:latin typeface="Verdana"/>
                <a:cs typeface="Verdana"/>
              </a:rPr>
              <a:t> </a:t>
            </a:r>
            <a:r>
              <a:rPr sz="1400" spc="10" dirty="0">
                <a:solidFill>
                  <a:srgbClr val="525252"/>
                </a:solidFill>
                <a:latin typeface="Verdana"/>
                <a:cs typeface="Verdana"/>
              </a:rPr>
              <a:t>komfortu</a:t>
            </a:r>
            <a:r>
              <a:rPr sz="1400" spc="-80" dirty="0">
                <a:solidFill>
                  <a:srgbClr val="525252"/>
                </a:solidFill>
                <a:latin typeface="Verdana"/>
                <a:cs typeface="Verdana"/>
              </a:rPr>
              <a:t> </a:t>
            </a:r>
            <a:r>
              <a:rPr sz="1400" spc="-25" dirty="0">
                <a:solidFill>
                  <a:srgbClr val="525252"/>
                </a:solidFill>
                <a:latin typeface="Verdana"/>
                <a:cs typeface="Verdana"/>
              </a:rPr>
              <a:t>oraz</a:t>
            </a:r>
            <a:r>
              <a:rPr sz="1400" spc="-80" dirty="0">
                <a:solidFill>
                  <a:srgbClr val="525252"/>
                </a:solidFill>
                <a:latin typeface="Verdana"/>
                <a:cs typeface="Verdana"/>
              </a:rPr>
              <a:t> </a:t>
            </a:r>
            <a:r>
              <a:rPr sz="1400" spc="-20" dirty="0">
                <a:solidFill>
                  <a:srgbClr val="525252"/>
                </a:solidFill>
                <a:latin typeface="Verdana"/>
                <a:cs typeface="Verdana"/>
              </a:rPr>
              <a:t>większa</a:t>
            </a:r>
            <a:r>
              <a:rPr sz="1400" spc="-80" dirty="0">
                <a:solidFill>
                  <a:srgbClr val="525252"/>
                </a:solidFill>
                <a:latin typeface="Verdana"/>
                <a:cs typeface="Verdana"/>
              </a:rPr>
              <a:t> </a:t>
            </a:r>
            <a:r>
              <a:rPr sz="1400" spc="30" dirty="0">
                <a:solidFill>
                  <a:srgbClr val="525252"/>
                </a:solidFill>
                <a:latin typeface="Verdana"/>
                <a:cs typeface="Verdana"/>
              </a:rPr>
              <a:t>chęć</a:t>
            </a:r>
            <a:r>
              <a:rPr sz="1400" spc="-80" dirty="0">
                <a:solidFill>
                  <a:srgbClr val="525252"/>
                </a:solidFill>
                <a:latin typeface="Verdana"/>
                <a:cs typeface="Verdana"/>
              </a:rPr>
              <a:t> </a:t>
            </a:r>
            <a:r>
              <a:rPr sz="1400" spc="40" dirty="0">
                <a:solidFill>
                  <a:srgbClr val="525252"/>
                </a:solidFill>
                <a:latin typeface="Verdana"/>
                <a:cs typeface="Verdana"/>
              </a:rPr>
              <a:t>do</a:t>
            </a:r>
            <a:r>
              <a:rPr sz="1400" spc="-80" dirty="0">
                <a:solidFill>
                  <a:srgbClr val="525252"/>
                </a:solidFill>
                <a:latin typeface="Verdana"/>
                <a:cs typeface="Verdana"/>
              </a:rPr>
              <a:t> </a:t>
            </a:r>
            <a:r>
              <a:rPr sz="1400" spc="10" dirty="0">
                <a:solidFill>
                  <a:srgbClr val="525252"/>
                </a:solidFill>
                <a:latin typeface="Verdana"/>
                <a:cs typeface="Verdana"/>
              </a:rPr>
              <a:t>uśmiechania</a:t>
            </a:r>
            <a:r>
              <a:rPr sz="1400" spc="-80" dirty="0">
                <a:solidFill>
                  <a:srgbClr val="525252"/>
                </a:solidFill>
                <a:latin typeface="Verdana"/>
                <a:cs typeface="Verdana"/>
              </a:rPr>
              <a:t> </a:t>
            </a:r>
            <a:r>
              <a:rPr sz="1400" spc="-85" dirty="0">
                <a:solidFill>
                  <a:srgbClr val="525252"/>
                </a:solidFill>
                <a:latin typeface="Verdana"/>
                <a:cs typeface="Verdana"/>
              </a:rPr>
              <a:t>się, </a:t>
            </a:r>
            <a:r>
              <a:rPr sz="1400" spc="-480" dirty="0">
                <a:solidFill>
                  <a:srgbClr val="525252"/>
                </a:solidFill>
                <a:latin typeface="Verdana"/>
                <a:cs typeface="Verdana"/>
              </a:rPr>
              <a:t> </a:t>
            </a:r>
            <a:r>
              <a:rPr sz="1400" spc="65" dirty="0">
                <a:solidFill>
                  <a:srgbClr val="525252"/>
                </a:solidFill>
                <a:latin typeface="Verdana"/>
                <a:cs typeface="Verdana"/>
              </a:rPr>
              <a:t>d</a:t>
            </a:r>
            <a:r>
              <a:rPr sz="1400" spc="-25" dirty="0">
                <a:solidFill>
                  <a:srgbClr val="525252"/>
                </a:solidFill>
                <a:latin typeface="Verdana"/>
                <a:cs typeface="Verdana"/>
              </a:rPr>
              <a:t>l</a:t>
            </a:r>
            <a:r>
              <a:rPr sz="1400" spc="-30" dirty="0">
                <a:solidFill>
                  <a:srgbClr val="525252"/>
                </a:solidFill>
                <a:latin typeface="Verdana"/>
                <a:cs typeface="Verdana"/>
              </a:rPr>
              <a:t>a</a:t>
            </a:r>
            <a:r>
              <a:rPr sz="1400" dirty="0">
                <a:solidFill>
                  <a:srgbClr val="525252"/>
                </a:solidFill>
                <a:latin typeface="Verdana"/>
                <a:cs typeface="Verdana"/>
              </a:rPr>
              <a:t>t</a:t>
            </a:r>
            <a:r>
              <a:rPr sz="1400" spc="-5" dirty="0">
                <a:solidFill>
                  <a:srgbClr val="525252"/>
                </a:solidFill>
                <a:latin typeface="Verdana"/>
                <a:cs typeface="Verdana"/>
              </a:rPr>
              <a:t>e</a:t>
            </a:r>
            <a:r>
              <a:rPr sz="1400" spc="75" dirty="0">
                <a:solidFill>
                  <a:srgbClr val="525252"/>
                </a:solidFill>
                <a:latin typeface="Verdana"/>
                <a:cs typeface="Verdana"/>
              </a:rPr>
              <a:t>g</a:t>
            </a:r>
            <a:r>
              <a:rPr sz="1400" spc="15" dirty="0">
                <a:solidFill>
                  <a:srgbClr val="525252"/>
                </a:solidFill>
                <a:latin typeface="Verdana"/>
                <a:cs typeface="Verdana"/>
              </a:rPr>
              <a:t>o</a:t>
            </a:r>
            <a:r>
              <a:rPr sz="1400" spc="-135" dirty="0">
                <a:solidFill>
                  <a:srgbClr val="525252"/>
                </a:solidFill>
                <a:latin typeface="Verdana"/>
                <a:cs typeface="Verdana"/>
              </a:rPr>
              <a:t> </a:t>
            </a:r>
            <a:r>
              <a:rPr sz="1400" spc="15" dirty="0">
                <a:solidFill>
                  <a:srgbClr val="525252"/>
                </a:solidFill>
                <a:latin typeface="Verdana"/>
                <a:cs typeface="Verdana"/>
              </a:rPr>
              <a:t>C</a:t>
            </a:r>
            <a:r>
              <a:rPr sz="1400" spc="10" dirty="0">
                <a:solidFill>
                  <a:srgbClr val="525252"/>
                </a:solidFill>
                <a:latin typeface="Verdana"/>
                <a:cs typeface="Verdana"/>
              </a:rPr>
              <a:t>o</a:t>
            </a:r>
            <a:r>
              <a:rPr sz="1400" spc="-55" dirty="0">
                <a:solidFill>
                  <a:srgbClr val="525252"/>
                </a:solidFill>
                <a:latin typeface="Verdana"/>
                <a:cs typeface="Verdana"/>
              </a:rPr>
              <a:t>r</a:t>
            </a:r>
            <a:r>
              <a:rPr sz="1400" dirty="0">
                <a:solidFill>
                  <a:srgbClr val="525252"/>
                </a:solidFill>
                <a:latin typeface="Verdana"/>
                <a:cs typeface="Verdana"/>
              </a:rPr>
              <a:t>t</a:t>
            </a:r>
            <a:r>
              <a:rPr sz="1400" spc="-5" dirty="0">
                <a:solidFill>
                  <a:srgbClr val="525252"/>
                </a:solidFill>
                <a:latin typeface="Verdana"/>
                <a:cs typeface="Verdana"/>
              </a:rPr>
              <a:t>e</a:t>
            </a:r>
            <a:r>
              <a:rPr sz="1400" spc="55" dirty="0">
                <a:solidFill>
                  <a:srgbClr val="525252"/>
                </a:solidFill>
                <a:latin typeface="Verdana"/>
                <a:cs typeface="Verdana"/>
              </a:rPr>
              <a:t>n</a:t>
            </a:r>
            <a:r>
              <a:rPr sz="1400" spc="-135" dirty="0">
                <a:solidFill>
                  <a:srgbClr val="525252"/>
                </a:solidFill>
                <a:latin typeface="Verdana"/>
                <a:cs typeface="Verdana"/>
              </a:rPr>
              <a:t> </a:t>
            </a:r>
            <a:r>
              <a:rPr sz="1400" spc="70" dirty="0">
                <a:solidFill>
                  <a:srgbClr val="525252"/>
                </a:solidFill>
                <a:latin typeface="Verdana"/>
                <a:cs typeface="Verdana"/>
              </a:rPr>
              <a:t>D</a:t>
            </a:r>
            <a:r>
              <a:rPr sz="1400" spc="-5" dirty="0">
                <a:solidFill>
                  <a:srgbClr val="525252"/>
                </a:solidFill>
                <a:latin typeface="Verdana"/>
                <a:cs typeface="Verdana"/>
              </a:rPr>
              <a:t>e</a:t>
            </a:r>
            <a:r>
              <a:rPr sz="1400" spc="50" dirty="0">
                <a:solidFill>
                  <a:srgbClr val="525252"/>
                </a:solidFill>
                <a:latin typeface="Verdana"/>
                <a:cs typeface="Verdana"/>
              </a:rPr>
              <a:t>n</a:t>
            </a:r>
            <a:r>
              <a:rPr sz="1400" dirty="0">
                <a:solidFill>
                  <a:srgbClr val="525252"/>
                </a:solidFill>
                <a:latin typeface="Verdana"/>
                <a:cs typeface="Verdana"/>
              </a:rPr>
              <a:t>t</a:t>
            </a:r>
            <a:r>
              <a:rPr sz="1400" spc="-30" dirty="0">
                <a:solidFill>
                  <a:srgbClr val="525252"/>
                </a:solidFill>
                <a:latin typeface="Verdana"/>
                <a:cs typeface="Verdana"/>
              </a:rPr>
              <a:t>a</a:t>
            </a:r>
            <a:r>
              <a:rPr sz="1400" spc="-20" dirty="0">
                <a:solidFill>
                  <a:srgbClr val="525252"/>
                </a:solidFill>
                <a:latin typeface="Verdana"/>
                <a:cs typeface="Verdana"/>
              </a:rPr>
              <a:t>l</a:t>
            </a:r>
            <a:r>
              <a:rPr sz="1400" spc="-135" dirty="0">
                <a:solidFill>
                  <a:srgbClr val="525252"/>
                </a:solidFill>
                <a:latin typeface="Verdana"/>
                <a:cs typeface="Verdana"/>
              </a:rPr>
              <a:t> </a:t>
            </a:r>
            <a:r>
              <a:rPr sz="1400" spc="-70" dirty="0">
                <a:solidFill>
                  <a:srgbClr val="525252"/>
                </a:solidFill>
                <a:latin typeface="Verdana"/>
                <a:cs typeface="Verdana"/>
              </a:rPr>
              <a:t>s</a:t>
            </a:r>
            <a:r>
              <a:rPr sz="1400" dirty="0">
                <a:solidFill>
                  <a:srgbClr val="525252"/>
                </a:solidFill>
                <a:latin typeface="Verdana"/>
                <a:cs typeface="Verdana"/>
              </a:rPr>
              <a:t>t</a:t>
            </a:r>
            <a:r>
              <a:rPr sz="1400" spc="-30" dirty="0">
                <a:solidFill>
                  <a:srgbClr val="525252"/>
                </a:solidFill>
                <a:latin typeface="Verdana"/>
                <a:cs typeface="Verdana"/>
              </a:rPr>
              <a:t>a</a:t>
            </a:r>
            <a:r>
              <a:rPr sz="1400" spc="55" dirty="0">
                <a:solidFill>
                  <a:srgbClr val="525252"/>
                </a:solidFill>
                <a:latin typeface="Verdana"/>
                <a:cs typeface="Verdana"/>
              </a:rPr>
              <a:t>w</a:t>
            </a:r>
            <a:r>
              <a:rPr sz="1400" spc="-25" dirty="0">
                <a:solidFill>
                  <a:srgbClr val="525252"/>
                </a:solidFill>
                <a:latin typeface="Verdana"/>
                <a:cs typeface="Verdana"/>
              </a:rPr>
              <a:t>ia</a:t>
            </a:r>
            <a:r>
              <a:rPr sz="1400" spc="-135" dirty="0">
                <a:solidFill>
                  <a:srgbClr val="525252"/>
                </a:solidFill>
                <a:latin typeface="Verdana"/>
                <a:cs typeface="Verdana"/>
              </a:rPr>
              <a:t> </a:t>
            </a:r>
            <a:r>
              <a:rPr sz="1400" spc="50" dirty="0">
                <a:solidFill>
                  <a:srgbClr val="525252"/>
                </a:solidFill>
                <a:latin typeface="Verdana"/>
                <a:cs typeface="Verdana"/>
              </a:rPr>
              <a:t>n</a:t>
            </a:r>
            <a:r>
              <a:rPr sz="1400" spc="-25" dirty="0">
                <a:solidFill>
                  <a:srgbClr val="525252"/>
                </a:solidFill>
                <a:latin typeface="Verdana"/>
                <a:cs typeface="Verdana"/>
              </a:rPr>
              <a:t>a</a:t>
            </a:r>
            <a:r>
              <a:rPr sz="1400" spc="-135" dirty="0">
                <a:solidFill>
                  <a:srgbClr val="525252"/>
                </a:solidFill>
                <a:latin typeface="Verdana"/>
                <a:cs typeface="Verdana"/>
              </a:rPr>
              <a:t> </a:t>
            </a:r>
            <a:r>
              <a:rPr sz="1400" spc="50" dirty="0">
                <a:solidFill>
                  <a:srgbClr val="525252"/>
                </a:solidFill>
                <a:latin typeface="Verdana"/>
                <a:cs typeface="Verdana"/>
              </a:rPr>
              <a:t>n</a:t>
            </a:r>
            <a:r>
              <a:rPr sz="1400" spc="10" dirty="0">
                <a:solidFill>
                  <a:srgbClr val="525252"/>
                </a:solidFill>
                <a:latin typeface="Verdana"/>
                <a:cs typeface="Verdana"/>
              </a:rPr>
              <a:t>o</a:t>
            </a:r>
            <a:r>
              <a:rPr sz="1400" spc="55" dirty="0">
                <a:solidFill>
                  <a:srgbClr val="525252"/>
                </a:solidFill>
                <a:latin typeface="Verdana"/>
                <a:cs typeface="Verdana"/>
              </a:rPr>
              <a:t>w</a:t>
            </a:r>
            <a:r>
              <a:rPr sz="1400" spc="10" dirty="0">
                <a:solidFill>
                  <a:srgbClr val="525252"/>
                </a:solidFill>
                <a:latin typeface="Verdana"/>
                <a:cs typeface="Verdana"/>
              </a:rPr>
              <a:t>o</a:t>
            </a:r>
            <a:r>
              <a:rPr sz="1400" spc="40" dirty="0">
                <a:solidFill>
                  <a:srgbClr val="525252"/>
                </a:solidFill>
                <a:latin typeface="Verdana"/>
                <a:cs typeface="Verdana"/>
              </a:rPr>
              <a:t>c</a:t>
            </a:r>
            <a:r>
              <a:rPr sz="1400" spc="-40" dirty="0">
                <a:solidFill>
                  <a:srgbClr val="525252"/>
                </a:solidFill>
                <a:latin typeface="Verdana"/>
                <a:cs typeface="Verdana"/>
              </a:rPr>
              <a:t>z</a:t>
            </a:r>
            <a:r>
              <a:rPr sz="1400" spc="-5" dirty="0">
                <a:solidFill>
                  <a:srgbClr val="525252"/>
                </a:solidFill>
                <a:latin typeface="Verdana"/>
                <a:cs typeface="Verdana"/>
              </a:rPr>
              <a:t>e</a:t>
            </a:r>
            <a:r>
              <a:rPr sz="1400" spc="-70" dirty="0">
                <a:solidFill>
                  <a:srgbClr val="525252"/>
                </a:solidFill>
                <a:latin typeface="Verdana"/>
                <a:cs typeface="Verdana"/>
              </a:rPr>
              <a:t>s</a:t>
            </a:r>
            <a:r>
              <a:rPr sz="1400" spc="50" dirty="0">
                <a:solidFill>
                  <a:srgbClr val="525252"/>
                </a:solidFill>
                <a:latin typeface="Verdana"/>
                <a:cs typeface="Verdana"/>
              </a:rPr>
              <a:t>n</a:t>
            </a:r>
            <a:r>
              <a:rPr sz="1400" dirty="0">
                <a:solidFill>
                  <a:srgbClr val="525252"/>
                </a:solidFill>
                <a:latin typeface="Verdana"/>
                <a:cs typeface="Verdana"/>
              </a:rPr>
              <a:t>e</a:t>
            </a:r>
            <a:r>
              <a:rPr sz="1400" spc="-135" dirty="0">
                <a:solidFill>
                  <a:srgbClr val="525252"/>
                </a:solidFill>
                <a:latin typeface="Verdana"/>
                <a:cs typeface="Verdana"/>
              </a:rPr>
              <a:t> </a:t>
            </a:r>
            <a:r>
              <a:rPr sz="1400" spc="-55" dirty="0">
                <a:solidFill>
                  <a:srgbClr val="525252"/>
                </a:solidFill>
                <a:latin typeface="Verdana"/>
                <a:cs typeface="Verdana"/>
              </a:rPr>
              <a:t>r</a:t>
            </a:r>
            <a:r>
              <a:rPr sz="1400" spc="10" dirty="0">
                <a:solidFill>
                  <a:srgbClr val="525252"/>
                </a:solidFill>
                <a:latin typeface="Verdana"/>
                <a:cs typeface="Verdana"/>
              </a:rPr>
              <a:t>o</a:t>
            </a:r>
            <a:r>
              <a:rPr sz="1400" spc="-40" dirty="0">
                <a:solidFill>
                  <a:srgbClr val="525252"/>
                </a:solidFill>
                <a:latin typeface="Verdana"/>
                <a:cs typeface="Verdana"/>
              </a:rPr>
              <a:t>z</a:t>
            </a:r>
            <a:r>
              <a:rPr sz="1400" spc="55" dirty="0">
                <a:solidFill>
                  <a:srgbClr val="525252"/>
                </a:solidFill>
                <a:latin typeface="Verdana"/>
                <a:cs typeface="Verdana"/>
              </a:rPr>
              <a:t>w</a:t>
            </a:r>
            <a:r>
              <a:rPr sz="1400" spc="-25" dirty="0">
                <a:solidFill>
                  <a:srgbClr val="525252"/>
                </a:solidFill>
                <a:latin typeface="Verdana"/>
                <a:cs typeface="Verdana"/>
              </a:rPr>
              <a:t>i</a:t>
            </a:r>
            <a:r>
              <a:rPr sz="1400" spc="-30" dirty="0">
                <a:solidFill>
                  <a:srgbClr val="525252"/>
                </a:solidFill>
                <a:latin typeface="Verdana"/>
                <a:cs typeface="Verdana"/>
              </a:rPr>
              <a:t>ą</a:t>
            </a:r>
            <a:r>
              <a:rPr sz="1400" spc="-40" dirty="0">
                <a:solidFill>
                  <a:srgbClr val="525252"/>
                </a:solidFill>
                <a:latin typeface="Verdana"/>
                <a:cs typeface="Verdana"/>
              </a:rPr>
              <a:t>z</a:t>
            </a:r>
            <a:r>
              <a:rPr sz="1400" spc="-30" dirty="0">
                <a:solidFill>
                  <a:srgbClr val="525252"/>
                </a:solidFill>
                <a:latin typeface="Verdana"/>
                <a:cs typeface="Verdana"/>
              </a:rPr>
              <a:t>a</a:t>
            </a:r>
            <a:r>
              <a:rPr sz="1400" spc="50" dirty="0">
                <a:solidFill>
                  <a:srgbClr val="525252"/>
                </a:solidFill>
                <a:latin typeface="Verdana"/>
                <a:cs typeface="Verdana"/>
              </a:rPr>
              <a:t>n</a:t>
            </a:r>
            <a:r>
              <a:rPr sz="1400" spc="-25" dirty="0">
                <a:solidFill>
                  <a:srgbClr val="525252"/>
                </a:solidFill>
                <a:latin typeface="Verdana"/>
                <a:cs typeface="Verdana"/>
              </a:rPr>
              <a:t>ia</a:t>
            </a:r>
            <a:r>
              <a:rPr sz="1400" spc="-135" dirty="0">
                <a:solidFill>
                  <a:srgbClr val="525252"/>
                </a:solidFill>
                <a:latin typeface="Verdana"/>
                <a:cs typeface="Verdana"/>
              </a:rPr>
              <a:t> </a:t>
            </a:r>
            <a:r>
              <a:rPr sz="1400" spc="-70" dirty="0">
                <a:solidFill>
                  <a:srgbClr val="525252"/>
                </a:solidFill>
                <a:latin typeface="Verdana"/>
                <a:cs typeface="Verdana"/>
              </a:rPr>
              <a:t>s</a:t>
            </a:r>
            <a:r>
              <a:rPr sz="1400" dirty="0">
                <a:solidFill>
                  <a:srgbClr val="525252"/>
                </a:solidFill>
                <a:latin typeface="Verdana"/>
                <a:cs typeface="Verdana"/>
              </a:rPr>
              <a:t>t</a:t>
            </a:r>
            <a:r>
              <a:rPr sz="1400" spc="10" dirty="0">
                <a:solidFill>
                  <a:srgbClr val="525252"/>
                </a:solidFill>
                <a:latin typeface="Verdana"/>
                <a:cs typeface="Verdana"/>
              </a:rPr>
              <a:t>o</a:t>
            </a:r>
            <a:r>
              <a:rPr sz="1400" spc="120" dirty="0">
                <a:solidFill>
                  <a:srgbClr val="525252"/>
                </a:solidFill>
                <a:latin typeface="Verdana"/>
                <a:cs typeface="Verdana"/>
              </a:rPr>
              <a:t>m</a:t>
            </a:r>
            <a:r>
              <a:rPr sz="1400" spc="-30" dirty="0">
                <a:solidFill>
                  <a:srgbClr val="525252"/>
                </a:solidFill>
                <a:latin typeface="Verdana"/>
                <a:cs typeface="Verdana"/>
              </a:rPr>
              <a:t>a</a:t>
            </a:r>
            <a:r>
              <a:rPr sz="1400" dirty="0">
                <a:solidFill>
                  <a:srgbClr val="525252"/>
                </a:solidFill>
                <a:latin typeface="Verdana"/>
                <a:cs typeface="Verdana"/>
              </a:rPr>
              <a:t>t</a:t>
            </a:r>
            <a:r>
              <a:rPr sz="1400" spc="10" dirty="0">
                <a:solidFill>
                  <a:srgbClr val="525252"/>
                </a:solidFill>
                <a:latin typeface="Verdana"/>
                <a:cs typeface="Verdana"/>
              </a:rPr>
              <a:t>o</a:t>
            </a:r>
            <a:r>
              <a:rPr sz="1400" spc="-25" dirty="0">
                <a:solidFill>
                  <a:srgbClr val="525252"/>
                </a:solidFill>
                <a:latin typeface="Verdana"/>
                <a:cs typeface="Verdana"/>
              </a:rPr>
              <a:t>l</a:t>
            </a:r>
            <a:r>
              <a:rPr sz="1400" spc="10" dirty="0">
                <a:solidFill>
                  <a:srgbClr val="525252"/>
                </a:solidFill>
                <a:latin typeface="Verdana"/>
                <a:cs typeface="Verdana"/>
              </a:rPr>
              <a:t>o</a:t>
            </a:r>
            <a:r>
              <a:rPr sz="1400" spc="75" dirty="0">
                <a:solidFill>
                  <a:srgbClr val="525252"/>
                </a:solidFill>
                <a:latin typeface="Verdana"/>
                <a:cs typeface="Verdana"/>
              </a:rPr>
              <a:t>g</a:t>
            </a:r>
            <a:r>
              <a:rPr sz="1400" spc="-25" dirty="0">
                <a:solidFill>
                  <a:srgbClr val="525252"/>
                </a:solidFill>
                <a:latin typeface="Verdana"/>
                <a:cs typeface="Verdana"/>
              </a:rPr>
              <a:t>i</a:t>
            </a:r>
            <a:r>
              <a:rPr sz="1400" spc="40" dirty="0">
                <a:solidFill>
                  <a:srgbClr val="525252"/>
                </a:solidFill>
                <a:latin typeface="Verdana"/>
                <a:cs typeface="Verdana"/>
              </a:rPr>
              <a:t>c</a:t>
            </a:r>
            <a:r>
              <a:rPr sz="1400" spc="-40" dirty="0">
                <a:solidFill>
                  <a:srgbClr val="525252"/>
                </a:solidFill>
                <a:latin typeface="Verdana"/>
                <a:cs typeface="Verdana"/>
              </a:rPr>
              <a:t>z</a:t>
            </a:r>
            <a:r>
              <a:rPr sz="1400" spc="50" dirty="0">
                <a:solidFill>
                  <a:srgbClr val="525252"/>
                </a:solidFill>
                <a:latin typeface="Verdana"/>
                <a:cs typeface="Verdana"/>
              </a:rPr>
              <a:t>n</a:t>
            </a:r>
            <a:r>
              <a:rPr sz="1400" spc="-5" dirty="0">
                <a:solidFill>
                  <a:srgbClr val="525252"/>
                </a:solidFill>
                <a:latin typeface="Verdana"/>
                <a:cs typeface="Verdana"/>
              </a:rPr>
              <a:t>e</a:t>
            </a:r>
            <a:r>
              <a:rPr sz="1400" spc="-229" dirty="0">
                <a:solidFill>
                  <a:srgbClr val="525252"/>
                </a:solidFill>
                <a:latin typeface="Verdana"/>
                <a:cs typeface="Verdana"/>
              </a:rPr>
              <a:t>.</a:t>
            </a:r>
            <a:endParaRPr sz="1400" dirty="0">
              <a:latin typeface="Verdana"/>
              <a:cs typeface="Verdana"/>
            </a:endParaRPr>
          </a:p>
          <a:p>
            <a:pPr>
              <a:spcBef>
                <a:spcPts val="5"/>
              </a:spcBef>
            </a:pPr>
            <a:endParaRPr sz="1900" dirty="0">
              <a:latin typeface="Verdana"/>
              <a:cs typeface="Verdana"/>
            </a:endParaRPr>
          </a:p>
          <a:p>
            <a:pPr marR="470569" algn="ctr"/>
            <a:r>
              <a:rPr sz="5925" b="1" spc="-765" baseline="-9845" dirty="0">
                <a:solidFill>
                  <a:srgbClr val="042A60"/>
                </a:solidFill>
                <a:latin typeface="Verdana"/>
                <a:cs typeface="Verdana"/>
              </a:rPr>
              <a:t>„</a:t>
            </a:r>
            <a:r>
              <a:rPr sz="5925" b="1" spc="-922" baseline="-9845" dirty="0">
                <a:solidFill>
                  <a:srgbClr val="042A60"/>
                </a:solidFill>
                <a:latin typeface="Verdana"/>
                <a:cs typeface="Verdana"/>
              </a:rPr>
              <a:t> </a:t>
            </a:r>
            <a:r>
              <a:rPr sz="1950" b="1" spc="-60" dirty="0">
                <a:solidFill>
                  <a:srgbClr val="042A60"/>
                </a:solidFill>
                <a:latin typeface="Verdana"/>
                <a:cs typeface="Verdana"/>
              </a:rPr>
              <a:t>L</a:t>
            </a:r>
            <a:r>
              <a:rPr sz="1950" b="1" spc="-10" dirty="0">
                <a:solidFill>
                  <a:srgbClr val="042A60"/>
                </a:solidFill>
                <a:latin typeface="Verdana"/>
                <a:cs typeface="Verdana"/>
              </a:rPr>
              <a:t>E</a:t>
            </a:r>
            <a:r>
              <a:rPr sz="1950" b="1" spc="25" dirty="0">
                <a:solidFill>
                  <a:srgbClr val="042A60"/>
                </a:solidFill>
                <a:latin typeface="Verdana"/>
                <a:cs typeface="Verdana"/>
              </a:rPr>
              <a:t>C</a:t>
            </a:r>
            <a:r>
              <a:rPr sz="1950" b="1" spc="-40" dirty="0">
                <a:solidFill>
                  <a:srgbClr val="042A60"/>
                </a:solidFill>
                <a:latin typeface="Verdana"/>
                <a:cs typeface="Verdana"/>
              </a:rPr>
              <a:t>Z</a:t>
            </a:r>
            <a:r>
              <a:rPr sz="1950" b="1" spc="-130" dirty="0">
                <a:solidFill>
                  <a:srgbClr val="042A60"/>
                </a:solidFill>
                <a:latin typeface="Verdana"/>
                <a:cs typeface="Verdana"/>
              </a:rPr>
              <a:t>Y</a:t>
            </a:r>
            <a:r>
              <a:rPr sz="1950" b="1" spc="40" dirty="0">
                <a:solidFill>
                  <a:srgbClr val="042A60"/>
                </a:solidFill>
                <a:latin typeface="Verdana"/>
                <a:cs typeface="Verdana"/>
              </a:rPr>
              <a:t>M</a:t>
            </a:r>
            <a:r>
              <a:rPr sz="1950" b="1" spc="-125" dirty="0">
                <a:solidFill>
                  <a:srgbClr val="042A60"/>
                </a:solidFill>
                <a:latin typeface="Verdana"/>
                <a:cs typeface="Verdana"/>
              </a:rPr>
              <a:t>Y</a:t>
            </a:r>
            <a:r>
              <a:rPr sz="1950" b="1" spc="-120" dirty="0">
                <a:solidFill>
                  <a:srgbClr val="042A60"/>
                </a:solidFill>
                <a:latin typeface="Verdana"/>
                <a:cs typeface="Verdana"/>
              </a:rPr>
              <a:t> </a:t>
            </a:r>
            <a:r>
              <a:rPr sz="1950" b="1" spc="-60" dirty="0">
                <a:solidFill>
                  <a:srgbClr val="042A60"/>
                </a:solidFill>
                <a:latin typeface="Verdana"/>
                <a:cs typeface="Verdana"/>
              </a:rPr>
              <a:t>L</a:t>
            </a:r>
            <a:r>
              <a:rPr sz="1950" b="1" spc="-10" dirty="0">
                <a:solidFill>
                  <a:srgbClr val="042A60"/>
                </a:solidFill>
                <a:latin typeface="Verdana"/>
                <a:cs typeface="Verdana"/>
              </a:rPr>
              <a:t>E</a:t>
            </a:r>
            <a:r>
              <a:rPr sz="1950" b="1" spc="5" dirty="0">
                <a:solidFill>
                  <a:srgbClr val="042A60"/>
                </a:solidFill>
                <a:latin typeface="Verdana"/>
                <a:cs typeface="Verdana"/>
              </a:rPr>
              <a:t>P</a:t>
            </a:r>
            <a:r>
              <a:rPr sz="1950" b="1" spc="-434" dirty="0">
                <a:solidFill>
                  <a:srgbClr val="042A60"/>
                </a:solidFill>
                <a:latin typeface="Verdana"/>
                <a:cs typeface="Verdana"/>
              </a:rPr>
              <a:t>I</a:t>
            </a:r>
            <a:r>
              <a:rPr sz="1950" b="1" spc="-10" dirty="0">
                <a:solidFill>
                  <a:srgbClr val="042A60"/>
                </a:solidFill>
                <a:latin typeface="Verdana"/>
                <a:cs typeface="Verdana"/>
              </a:rPr>
              <a:t>E</a:t>
            </a:r>
            <a:r>
              <a:rPr sz="1950" b="1" spc="-40" dirty="0">
                <a:solidFill>
                  <a:srgbClr val="042A60"/>
                </a:solidFill>
                <a:latin typeface="Verdana"/>
                <a:cs typeface="Verdana"/>
              </a:rPr>
              <a:t>J</a:t>
            </a:r>
            <a:endParaRPr sz="1950" dirty="0">
              <a:latin typeface="Verdana"/>
              <a:cs typeface="Verdana"/>
            </a:endParaRPr>
          </a:p>
          <a:p>
            <a:pPr marL="1635880">
              <a:spcBef>
                <a:spcPts val="1770"/>
              </a:spcBef>
            </a:pPr>
            <a:r>
              <a:rPr sz="1100" b="1" spc="-80" dirty="0">
                <a:solidFill>
                  <a:srgbClr val="666666"/>
                </a:solidFill>
                <a:latin typeface="Verdana"/>
                <a:cs typeface="Verdana"/>
              </a:rPr>
              <a:t>MISJA</a:t>
            </a:r>
            <a:r>
              <a:rPr sz="1100" b="1" spc="-75" dirty="0">
                <a:solidFill>
                  <a:srgbClr val="666666"/>
                </a:solidFill>
                <a:latin typeface="Verdana"/>
                <a:cs typeface="Verdana"/>
              </a:rPr>
              <a:t> </a:t>
            </a:r>
            <a:r>
              <a:rPr sz="1100" b="1" spc="-265" dirty="0">
                <a:solidFill>
                  <a:srgbClr val="666666"/>
                </a:solidFill>
                <a:latin typeface="Verdana"/>
                <a:cs typeface="Verdana"/>
              </a:rPr>
              <a:t>|</a:t>
            </a:r>
            <a:r>
              <a:rPr sz="1100" b="1" spc="-95" dirty="0">
                <a:solidFill>
                  <a:srgbClr val="666666"/>
                </a:solidFill>
                <a:latin typeface="Verdana"/>
                <a:cs typeface="Verdana"/>
              </a:rPr>
              <a:t> </a:t>
            </a:r>
            <a:r>
              <a:rPr sz="1575" spc="37" baseline="2645" dirty="0">
                <a:solidFill>
                  <a:srgbClr val="666666"/>
                </a:solidFill>
                <a:latin typeface="Verdana"/>
                <a:cs typeface="Verdana"/>
              </a:rPr>
              <a:t>Dbamy</a:t>
            </a:r>
            <a:r>
              <a:rPr sz="1575" spc="-135" baseline="2645" dirty="0">
                <a:solidFill>
                  <a:srgbClr val="666666"/>
                </a:solidFill>
                <a:latin typeface="Verdana"/>
                <a:cs typeface="Verdana"/>
              </a:rPr>
              <a:t> </a:t>
            </a:r>
            <a:r>
              <a:rPr sz="1575" spc="30" baseline="2645" dirty="0">
                <a:solidFill>
                  <a:srgbClr val="666666"/>
                </a:solidFill>
                <a:latin typeface="Verdana"/>
                <a:cs typeface="Verdana"/>
              </a:rPr>
              <a:t>o</a:t>
            </a:r>
            <a:r>
              <a:rPr sz="1575" spc="-135" baseline="2645" dirty="0">
                <a:solidFill>
                  <a:srgbClr val="666666"/>
                </a:solidFill>
                <a:latin typeface="Verdana"/>
                <a:cs typeface="Verdana"/>
              </a:rPr>
              <a:t> </a:t>
            </a:r>
            <a:r>
              <a:rPr sz="1575" spc="-67" baseline="2645" dirty="0">
                <a:solidFill>
                  <a:srgbClr val="666666"/>
                </a:solidFill>
                <a:latin typeface="Verdana"/>
                <a:cs typeface="Verdana"/>
              </a:rPr>
              <a:t>to,</a:t>
            </a:r>
            <a:r>
              <a:rPr sz="1575" spc="-135" baseline="2645" dirty="0">
                <a:solidFill>
                  <a:srgbClr val="666666"/>
                </a:solidFill>
                <a:latin typeface="Verdana"/>
                <a:cs typeface="Verdana"/>
              </a:rPr>
              <a:t> </a:t>
            </a:r>
            <a:r>
              <a:rPr sz="1575" spc="-7" baseline="2645" dirty="0">
                <a:solidFill>
                  <a:srgbClr val="666666"/>
                </a:solidFill>
                <a:latin typeface="Verdana"/>
                <a:cs typeface="Verdana"/>
              </a:rPr>
              <a:t>aby</a:t>
            </a:r>
            <a:r>
              <a:rPr sz="1575" spc="-135" baseline="2645" dirty="0">
                <a:solidFill>
                  <a:srgbClr val="666666"/>
                </a:solidFill>
                <a:latin typeface="Verdana"/>
                <a:cs typeface="Verdana"/>
              </a:rPr>
              <a:t> </a:t>
            </a:r>
            <a:r>
              <a:rPr sz="1575" spc="30" baseline="2645" dirty="0">
                <a:solidFill>
                  <a:srgbClr val="666666"/>
                </a:solidFill>
                <a:latin typeface="Verdana"/>
                <a:cs typeface="Verdana"/>
              </a:rPr>
              <a:t>Pacjenci</a:t>
            </a:r>
            <a:r>
              <a:rPr sz="1575" spc="-142" baseline="2645" dirty="0">
                <a:solidFill>
                  <a:srgbClr val="666666"/>
                </a:solidFill>
                <a:latin typeface="Verdana"/>
                <a:cs typeface="Verdana"/>
              </a:rPr>
              <a:t> </a:t>
            </a:r>
            <a:r>
              <a:rPr sz="1575" spc="-7" baseline="2645" dirty="0">
                <a:solidFill>
                  <a:srgbClr val="666666"/>
                </a:solidFill>
                <a:latin typeface="Verdana"/>
                <a:cs typeface="Verdana"/>
              </a:rPr>
              <a:t>znaleźli</a:t>
            </a:r>
            <a:r>
              <a:rPr sz="1575" spc="-135" baseline="2645" dirty="0">
                <a:solidFill>
                  <a:srgbClr val="666666"/>
                </a:solidFill>
                <a:latin typeface="Verdana"/>
                <a:cs typeface="Verdana"/>
              </a:rPr>
              <a:t> </a:t>
            </a:r>
            <a:r>
              <a:rPr sz="1575" spc="60" baseline="2645" dirty="0">
                <a:solidFill>
                  <a:srgbClr val="666666"/>
                </a:solidFill>
                <a:latin typeface="Verdana"/>
                <a:cs typeface="Verdana"/>
              </a:rPr>
              <a:t>u</a:t>
            </a:r>
            <a:r>
              <a:rPr sz="1575" spc="-135" baseline="2645" dirty="0">
                <a:solidFill>
                  <a:srgbClr val="666666"/>
                </a:solidFill>
                <a:latin typeface="Verdana"/>
                <a:cs typeface="Verdana"/>
              </a:rPr>
              <a:t> </a:t>
            </a:r>
            <a:r>
              <a:rPr sz="1575" spc="-7" baseline="2645" dirty="0">
                <a:solidFill>
                  <a:srgbClr val="666666"/>
                </a:solidFill>
                <a:latin typeface="Verdana"/>
                <a:cs typeface="Verdana"/>
              </a:rPr>
              <a:t>nas</a:t>
            </a:r>
            <a:r>
              <a:rPr sz="1575" spc="-135" baseline="2645" dirty="0">
                <a:solidFill>
                  <a:srgbClr val="666666"/>
                </a:solidFill>
                <a:latin typeface="Verdana"/>
                <a:cs typeface="Verdana"/>
              </a:rPr>
              <a:t> </a:t>
            </a:r>
            <a:r>
              <a:rPr sz="1575" spc="22" baseline="2645" dirty="0">
                <a:solidFill>
                  <a:srgbClr val="666666"/>
                </a:solidFill>
                <a:latin typeface="Verdana"/>
                <a:cs typeface="Verdana"/>
              </a:rPr>
              <a:t>nie</a:t>
            </a:r>
            <a:r>
              <a:rPr sz="1575" spc="-135" baseline="2645" dirty="0">
                <a:solidFill>
                  <a:srgbClr val="666666"/>
                </a:solidFill>
                <a:latin typeface="Verdana"/>
                <a:cs typeface="Verdana"/>
              </a:rPr>
              <a:t> </a:t>
            </a:r>
            <a:r>
              <a:rPr sz="1575" spc="-7" baseline="2645" dirty="0">
                <a:solidFill>
                  <a:srgbClr val="666666"/>
                </a:solidFill>
                <a:latin typeface="Verdana"/>
                <a:cs typeface="Verdana"/>
              </a:rPr>
              <a:t>tylko</a:t>
            </a:r>
            <a:r>
              <a:rPr sz="1575" spc="-142" baseline="2645" dirty="0">
                <a:solidFill>
                  <a:srgbClr val="666666"/>
                </a:solidFill>
                <a:latin typeface="Verdana"/>
                <a:cs typeface="Verdana"/>
              </a:rPr>
              <a:t> </a:t>
            </a:r>
            <a:r>
              <a:rPr sz="1575" spc="22" baseline="2645" dirty="0">
                <a:solidFill>
                  <a:srgbClr val="666666"/>
                </a:solidFill>
                <a:latin typeface="Verdana"/>
                <a:cs typeface="Verdana"/>
              </a:rPr>
              <a:t>fachową</a:t>
            </a:r>
            <a:endParaRPr sz="1575" baseline="2645" dirty="0">
              <a:latin typeface="Verdana"/>
              <a:cs typeface="Verdana"/>
            </a:endParaRPr>
          </a:p>
          <a:p>
            <a:pPr marL="2225204" marR="150506">
              <a:lnSpc>
                <a:spcPts val="1430"/>
              </a:lnSpc>
              <a:spcBef>
                <a:spcPts val="10"/>
              </a:spcBef>
            </a:pPr>
            <a:r>
              <a:rPr sz="1050" spc="-10" dirty="0">
                <a:solidFill>
                  <a:srgbClr val="666666"/>
                </a:solidFill>
                <a:latin typeface="Verdana"/>
                <a:cs typeface="Verdana"/>
              </a:rPr>
              <a:t>i</a:t>
            </a:r>
            <a:r>
              <a:rPr sz="1050" spc="-95" dirty="0">
                <a:solidFill>
                  <a:srgbClr val="666666"/>
                </a:solidFill>
                <a:latin typeface="Verdana"/>
                <a:cs typeface="Verdana"/>
              </a:rPr>
              <a:t> </a:t>
            </a:r>
            <a:r>
              <a:rPr sz="1050" spc="10" dirty="0">
                <a:solidFill>
                  <a:srgbClr val="666666"/>
                </a:solidFill>
                <a:latin typeface="Verdana"/>
                <a:cs typeface="Verdana"/>
              </a:rPr>
              <a:t>skuteczną</a:t>
            </a:r>
            <a:r>
              <a:rPr sz="1050" spc="-90" dirty="0">
                <a:solidFill>
                  <a:srgbClr val="666666"/>
                </a:solidFill>
                <a:latin typeface="Verdana"/>
                <a:cs typeface="Verdana"/>
              </a:rPr>
              <a:t> </a:t>
            </a:r>
            <a:r>
              <a:rPr sz="1050" spc="45" dirty="0">
                <a:solidFill>
                  <a:srgbClr val="666666"/>
                </a:solidFill>
                <a:latin typeface="Verdana"/>
                <a:cs typeface="Verdana"/>
              </a:rPr>
              <a:t>pomoc</a:t>
            </a:r>
            <a:r>
              <a:rPr sz="1050" spc="-90" dirty="0">
                <a:solidFill>
                  <a:srgbClr val="666666"/>
                </a:solidFill>
                <a:latin typeface="Verdana"/>
                <a:cs typeface="Verdana"/>
              </a:rPr>
              <a:t> </a:t>
            </a:r>
            <a:r>
              <a:rPr sz="1050" dirty="0">
                <a:solidFill>
                  <a:srgbClr val="666666"/>
                </a:solidFill>
                <a:latin typeface="Verdana"/>
                <a:cs typeface="Verdana"/>
              </a:rPr>
              <a:t>medyczną,</a:t>
            </a:r>
            <a:r>
              <a:rPr sz="1050" spc="-95" dirty="0">
                <a:solidFill>
                  <a:srgbClr val="666666"/>
                </a:solidFill>
                <a:latin typeface="Verdana"/>
                <a:cs typeface="Verdana"/>
              </a:rPr>
              <a:t> </a:t>
            </a:r>
            <a:r>
              <a:rPr sz="1050" spc="-5" dirty="0">
                <a:solidFill>
                  <a:srgbClr val="666666"/>
                </a:solidFill>
                <a:latin typeface="Verdana"/>
                <a:cs typeface="Verdana"/>
              </a:rPr>
              <a:t>ale</a:t>
            </a:r>
            <a:r>
              <a:rPr sz="1050" spc="-90" dirty="0">
                <a:solidFill>
                  <a:srgbClr val="666666"/>
                </a:solidFill>
                <a:latin typeface="Verdana"/>
                <a:cs typeface="Verdana"/>
              </a:rPr>
              <a:t> </a:t>
            </a:r>
            <a:r>
              <a:rPr sz="1050" dirty="0">
                <a:solidFill>
                  <a:srgbClr val="666666"/>
                </a:solidFill>
                <a:latin typeface="Verdana"/>
                <a:cs typeface="Verdana"/>
              </a:rPr>
              <a:t>także</a:t>
            </a:r>
            <a:r>
              <a:rPr sz="1050" spc="-90" dirty="0">
                <a:solidFill>
                  <a:srgbClr val="666666"/>
                </a:solidFill>
                <a:latin typeface="Verdana"/>
                <a:cs typeface="Verdana"/>
              </a:rPr>
              <a:t> </a:t>
            </a:r>
            <a:r>
              <a:rPr sz="1050" dirty="0">
                <a:solidFill>
                  <a:srgbClr val="666666"/>
                </a:solidFill>
                <a:latin typeface="Verdana"/>
                <a:cs typeface="Verdana"/>
              </a:rPr>
              <a:t>życzliwość</a:t>
            </a:r>
            <a:r>
              <a:rPr sz="1050" spc="185" dirty="0">
                <a:solidFill>
                  <a:srgbClr val="666666"/>
                </a:solidFill>
                <a:latin typeface="Verdana"/>
                <a:cs typeface="Verdana"/>
              </a:rPr>
              <a:t> </a:t>
            </a:r>
            <a:r>
              <a:rPr sz="1050" spc="-10" dirty="0">
                <a:solidFill>
                  <a:srgbClr val="666666"/>
                </a:solidFill>
                <a:latin typeface="Verdana"/>
                <a:cs typeface="Verdana"/>
              </a:rPr>
              <a:t>i</a:t>
            </a:r>
            <a:r>
              <a:rPr sz="1050" spc="190" dirty="0">
                <a:solidFill>
                  <a:srgbClr val="666666"/>
                </a:solidFill>
                <a:latin typeface="Verdana"/>
                <a:cs typeface="Verdana"/>
              </a:rPr>
              <a:t> </a:t>
            </a:r>
            <a:r>
              <a:rPr sz="1050" spc="10" dirty="0">
                <a:solidFill>
                  <a:srgbClr val="666666"/>
                </a:solidFill>
                <a:latin typeface="Verdana"/>
                <a:cs typeface="Verdana"/>
              </a:rPr>
              <a:t>zrozumienie </a:t>
            </a:r>
            <a:r>
              <a:rPr sz="1050" spc="-355" dirty="0">
                <a:solidFill>
                  <a:srgbClr val="666666"/>
                </a:solidFill>
                <a:latin typeface="Verdana"/>
                <a:cs typeface="Verdana"/>
              </a:rPr>
              <a:t> </a:t>
            </a:r>
            <a:r>
              <a:rPr sz="1050" spc="55" dirty="0">
                <a:solidFill>
                  <a:srgbClr val="666666"/>
                </a:solidFill>
                <a:latin typeface="Verdana"/>
                <a:cs typeface="Verdana"/>
              </a:rPr>
              <a:t>d</a:t>
            </a:r>
            <a:r>
              <a:rPr sz="1050" spc="-10" dirty="0">
                <a:solidFill>
                  <a:srgbClr val="666666"/>
                </a:solidFill>
                <a:latin typeface="Verdana"/>
                <a:cs typeface="Verdana"/>
              </a:rPr>
              <a:t>l</a:t>
            </a:r>
            <a:r>
              <a:rPr sz="1050" spc="-15" dirty="0">
                <a:solidFill>
                  <a:srgbClr val="666666"/>
                </a:solidFill>
                <a:latin typeface="Verdana"/>
                <a:cs typeface="Verdana"/>
              </a:rPr>
              <a:t>a</a:t>
            </a:r>
            <a:r>
              <a:rPr sz="1050" spc="-95" dirty="0">
                <a:solidFill>
                  <a:srgbClr val="666666"/>
                </a:solidFill>
                <a:latin typeface="Verdana"/>
                <a:cs typeface="Verdana"/>
              </a:rPr>
              <a:t> </a:t>
            </a:r>
            <a:r>
              <a:rPr sz="1050" spc="-35" dirty="0">
                <a:solidFill>
                  <a:srgbClr val="666666"/>
                </a:solidFill>
                <a:latin typeface="Verdana"/>
                <a:cs typeface="Verdana"/>
              </a:rPr>
              <a:t>s</a:t>
            </a:r>
            <a:r>
              <a:rPr sz="1050" spc="60" dirty="0">
                <a:solidFill>
                  <a:srgbClr val="666666"/>
                </a:solidFill>
                <a:latin typeface="Verdana"/>
                <a:cs typeface="Verdana"/>
              </a:rPr>
              <a:t>w</a:t>
            </a:r>
            <a:r>
              <a:rPr sz="1050" spc="20" dirty="0">
                <a:solidFill>
                  <a:srgbClr val="666666"/>
                </a:solidFill>
                <a:latin typeface="Verdana"/>
                <a:cs typeface="Verdana"/>
              </a:rPr>
              <a:t>o</a:t>
            </a:r>
            <a:r>
              <a:rPr sz="1050" spc="-10" dirty="0">
                <a:solidFill>
                  <a:srgbClr val="666666"/>
                </a:solidFill>
                <a:latin typeface="Verdana"/>
                <a:cs typeface="Verdana"/>
              </a:rPr>
              <a:t>i</a:t>
            </a:r>
            <a:r>
              <a:rPr sz="1050" spc="40" dirty="0">
                <a:solidFill>
                  <a:srgbClr val="666666"/>
                </a:solidFill>
                <a:latin typeface="Verdana"/>
                <a:cs typeface="Verdana"/>
              </a:rPr>
              <a:t>c</a:t>
            </a:r>
            <a:r>
              <a:rPr sz="1050" spc="45" dirty="0">
                <a:solidFill>
                  <a:srgbClr val="666666"/>
                </a:solidFill>
                <a:latin typeface="Verdana"/>
                <a:cs typeface="Verdana"/>
              </a:rPr>
              <a:t>h</a:t>
            </a:r>
            <a:r>
              <a:rPr sz="1050" spc="-95" dirty="0">
                <a:solidFill>
                  <a:srgbClr val="666666"/>
                </a:solidFill>
                <a:latin typeface="Verdana"/>
                <a:cs typeface="Verdana"/>
              </a:rPr>
              <a:t> </a:t>
            </a:r>
            <a:r>
              <a:rPr sz="1050" spc="20" dirty="0">
                <a:solidFill>
                  <a:srgbClr val="666666"/>
                </a:solidFill>
                <a:latin typeface="Verdana"/>
                <a:cs typeface="Verdana"/>
              </a:rPr>
              <a:t>o</a:t>
            </a:r>
            <a:r>
              <a:rPr sz="1050" spc="55" dirty="0">
                <a:solidFill>
                  <a:srgbClr val="666666"/>
                </a:solidFill>
                <a:latin typeface="Verdana"/>
                <a:cs typeface="Verdana"/>
              </a:rPr>
              <a:t>b</a:t>
            </a:r>
            <a:r>
              <a:rPr sz="1050" spc="-15" dirty="0">
                <a:solidFill>
                  <a:srgbClr val="666666"/>
                </a:solidFill>
                <a:latin typeface="Verdana"/>
                <a:cs typeface="Verdana"/>
              </a:rPr>
              <a:t>a</a:t>
            </a:r>
            <a:r>
              <a:rPr sz="1050" spc="60" dirty="0">
                <a:solidFill>
                  <a:srgbClr val="666666"/>
                </a:solidFill>
                <a:latin typeface="Verdana"/>
                <a:cs typeface="Verdana"/>
              </a:rPr>
              <a:t>w</a:t>
            </a:r>
            <a:r>
              <a:rPr sz="1050" spc="-95" dirty="0">
                <a:solidFill>
                  <a:srgbClr val="666666"/>
                </a:solidFill>
                <a:latin typeface="Verdana"/>
                <a:cs typeface="Verdana"/>
              </a:rPr>
              <a:t> </a:t>
            </a:r>
            <a:r>
              <a:rPr sz="1050" spc="-10" dirty="0">
                <a:solidFill>
                  <a:srgbClr val="666666"/>
                </a:solidFill>
                <a:latin typeface="Verdana"/>
                <a:cs typeface="Verdana"/>
              </a:rPr>
              <a:t>i</a:t>
            </a:r>
            <a:r>
              <a:rPr sz="1050" spc="-95" dirty="0">
                <a:solidFill>
                  <a:srgbClr val="666666"/>
                </a:solidFill>
                <a:latin typeface="Verdana"/>
                <a:cs typeface="Verdana"/>
              </a:rPr>
              <a:t> </a:t>
            </a:r>
            <a:r>
              <a:rPr sz="1050" spc="55" dirty="0">
                <a:solidFill>
                  <a:srgbClr val="666666"/>
                </a:solidFill>
                <a:latin typeface="Verdana"/>
                <a:cs typeface="Verdana"/>
              </a:rPr>
              <a:t>p</a:t>
            </a:r>
            <a:r>
              <a:rPr sz="1050" spc="-30" dirty="0">
                <a:solidFill>
                  <a:srgbClr val="666666"/>
                </a:solidFill>
                <a:latin typeface="Verdana"/>
                <a:cs typeface="Verdana"/>
              </a:rPr>
              <a:t>r</a:t>
            </a:r>
            <a:r>
              <a:rPr sz="1050" spc="20" dirty="0">
                <a:solidFill>
                  <a:srgbClr val="666666"/>
                </a:solidFill>
                <a:latin typeface="Verdana"/>
                <a:cs typeface="Verdana"/>
              </a:rPr>
              <a:t>o</a:t>
            </a:r>
            <a:r>
              <a:rPr sz="1050" spc="55" dirty="0">
                <a:solidFill>
                  <a:srgbClr val="666666"/>
                </a:solidFill>
                <a:latin typeface="Verdana"/>
                <a:cs typeface="Verdana"/>
              </a:rPr>
              <a:t>b</a:t>
            </a:r>
            <a:r>
              <a:rPr sz="1050" spc="-10" dirty="0">
                <a:solidFill>
                  <a:srgbClr val="666666"/>
                </a:solidFill>
                <a:latin typeface="Verdana"/>
                <a:cs typeface="Verdana"/>
              </a:rPr>
              <a:t>l</a:t>
            </a:r>
            <a:r>
              <a:rPr sz="1050" spc="5" dirty="0">
                <a:solidFill>
                  <a:srgbClr val="666666"/>
                </a:solidFill>
                <a:latin typeface="Verdana"/>
                <a:cs typeface="Verdana"/>
              </a:rPr>
              <a:t>e</a:t>
            </a:r>
            <a:r>
              <a:rPr sz="1050" spc="90" dirty="0">
                <a:solidFill>
                  <a:srgbClr val="666666"/>
                </a:solidFill>
                <a:latin typeface="Verdana"/>
                <a:cs typeface="Verdana"/>
              </a:rPr>
              <a:t>m</a:t>
            </a:r>
            <a:r>
              <a:rPr sz="1050" spc="20" dirty="0">
                <a:solidFill>
                  <a:srgbClr val="666666"/>
                </a:solidFill>
                <a:latin typeface="Verdana"/>
                <a:cs typeface="Verdana"/>
              </a:rPr>
              <a:t>ó</a:t>
            </a:r>
            <a:r>
              <a:rPr sz="1050" spc="60" dirty="0">
                <a:solidFill>
                  <a:srgbClr val="666666"/>
                </a:solidFill>
                <a:latin typeface="Verdana"/>
                <a:cs typeface="Verdana"/>
              </a:rPr>
              <a:t>w</a:t>
            </a:r>
            <a:r>
              <a:rPr sz="1050" spc="-160" dirty="0">
                <a:solidFill>
                  <a:srgbClr val="666666"/>
                </a:solidFill>
                <a:latin typeface="Verdana"/>
                <a:cs typeface="Verdana"/>
              </a:rPr>
              <a:t>.</a:t>
            </a:r>
            <a:endParaRPr sz="1050" dirty="0">
              <a:latin typeface="Verdana"/>
              <a:cs typeface="Verdana"/>
            </a:endParaRPr>
          </a:p>
          <a:p>
            <a:pPr>
              <a:spcBef>
                <a:spcPts val="20"/>
              </a:spcBef>
            </a:pPr>
            <a:endParaRPr sz="1050" dirty="0">
              <a:latin typeface="Verdana"/>
              <a:cs typeface="Verdana"/>
            </a:endParaRPr>
          </a:p>
          <a:p>
            <a:pPr marL="2225204" marR="163842" indent="-620441">
              <a:lnSpc>
                <a:spcPct val="112500"/>
              </a:lnSpc>
            </a:pPr>
            <a:r>
              <a:rPr sz="1100" b="1" spc="-70" dirty="0">
                <a:solidFill>
                  <a:srgbClr val="666666"/>
                </a:solidFill>
                <a:latin typeface="Verdana"/>
                <a:cs typeface="Verdana"/>
              </a:rPr>
              <a:t>WIZJA </a:t>
            </a:r>
            <a:r>
              <a:rPr sz="1100" b="1" spc="-265" dirty="0">
                <a:solidFill>
                  <a:srgbClr val="666666"/>
                </a:solidFill>
                <a:latin typeface="Verdana"/>
                <a:cs typeface="Verdana"/>
              </a:rPr>
              <a:t>|</a:t>
            </a:r>
            <a:r>
              <a:rPr sz="1100" b="1" spc="-260" dirty="0">
                <a:solidFill>
                  <a:srgbClr val="666666"/>
                </a:solidFill>
                <a:latin typeface="Verdana"/>
                <a:cs typeface="Verdana"/>
              </a:rPr>
              <a:t> </a:t>
            </a:r>
            <a:r>
              <a:rPr sz="1050" spc="10" dirty="0">
                <a:solidFill>
                  <a:srgbClr val="666666"/>
                </a:solidFill>
                <a:latin typeface="Verdana"/>
                <a:cs typeface="Verdana"/>
              </a:rPr>
              <a:t>Corten </a:t>
            </a:r>
            <a:r>
              <a:rPr sz="1050" spc="15" dirty="0">
                <a:solidFill>
                  <a:srgbClr val="666666"/>
                </a:solidFill>
                <a:latin typeface="Verdana"/>
                <a:cs typeface="Verdana"/>
              </a:rPr>
              <a:t>Dental </a:t>
            </a:r>
            <a:r>
              <a:rPr sz="1050" spc="-15" dirty="0">
                <a:solidFill>
                  <a:srgbClr val="666666"/>
                </a:solidFill>
                <a:latin typeface="Verdana"/>
                <a:cs typeface="Verdana"/>
              </a:rPr>
              <a:t>jako </a:t>
            </a:r>
            <a:r>
              <a:rPr sz="1050" spc="5" dirty="0">
                <a:solidFill>
                  <a:srgbClr val="666666"/>
                </a:solidFill>
                <a:latin typeface="Verdana"/>
                <a:cs typeface="Verdana"/>
              </a:rPr>
              <a:t>lider </a:t>
            </a:r>
            <a:r>
              <a:rPr sz="1050" dirty="0">
                <a:solidFill>
                  <a:srgbClr val="666666"/>
                </a:solidFill>
                <a:latin typeface="Verdana"/>
                <a:cs typeface="Verdana"/>
              </a:rPr>
              <a:t>rynku </a:t>
            </a:r>
            <a:r>
              <a:rPr sz="1050" spc="5" dirty="0">
                <a:solidFill>
                  <a:srgbClr val="666666"/>
                </a:solidFill>
                <a:latin typeface="Verdana"/>
                <a:cs typeface="Verdana"/>
              </a:rPr>
              <a:t>świadczy </a:t>
            </a:r>
            <a:r>
              <a:rPr sz="1050" spc="15" dirty="0">
                <a:solidFill>
                  <a:srgbClr val="666666"/>
                </a:solidFill>
                <a:latin typeface="Verdana"/>
                <a:cs typeface="Verdana"/>
              </a:rPr>
              <a:t>usługi </a:t>
            </a:r>
            <a:r>
              <a:rPr sz="1050" spc="20" dirty="0">
                <a:solidFill>
                  <a:srgbClr val="666666"/>
                </a:solidFill>
                <a:latin typeface="Verdana"/>
                <a:cs typeface="Verdana"/>
              </a:rPr>
              <a:t>medyczne </a:t>
            </a:r>
            <a:r>
              <a:rPr sz="1050" spc="15" dirty="0">
                <a:solidFill>
                  <a:srgbClr val="666666"/>
                </a:solidFill>
                <a:latin typeface="Verdana"/>
                <a:cs typeface="Verdana"/>
              </a:rPr>
              <a:t>na </a:t>
            </a:r>
            <a:r>
              <a:rPr sz="1050" spc="20" dirty="0">
                <a:solidFill>
                  <a:srgbClr val="666666"/>
                </a:solidFill>
                <a:latin typeface="Verdana"/>
                <a:cs typeface="Verdana"/>
              </a:rPr>
              <a:t> </a:t>
            </a:r>
            <a:r>
              <a:rPr sz="1050" spc="-10" dirty="0">
                <a:solidFill>
                  <a:srgbClr val="666666"/>
                </a:solidFill>
                <a:latin typeface="Verdana"/>
                <a:cs typeface="Verdana"/>
              </a:rPr>
              <a:t>najwyższym</a:t>
            </a:r>
            <a:r>
              <a:rPr sz="1050" spc="-90" dirty="0">
                <a:solidFill>
                  <a:srgbClr val="666666"/>
                </a:solidFill>
                <a:latin typeface="Verdana"/>
                <a:cs typeface="Verdana"/>
              </a:rPr>
              <a:t> </a:t>
            </a:r>
            <a:r>
              <a:rPr sz="1050" spc="20" dirty="0">
                <a:solidFill>
                  <a:srgbClr val="666666"/>
                </a:solidFill>
                <a:latin typeface="Verdana"/>
                <a:cs typeface="Verdana"/>
              </a:rPr>
              <a:t>poziomie</a:t>
            </a:r>
            <a:r>
              <a:rPr sz="1050" spc="-90" dirty="0">
                <a:solidFill>
                  <a:srgbClr val="666666"/>
                </a:solidFill>
                <a:latin typeface="Verdana"/>
                <a:cs typeface="Verdana"/>
              </a:rPr>
              <a:t> </a:t>
            </a:r>
            <a:r>
              <a:rPr sz="1050" spc="-10" dirty="0">
                <a:solidFill>
                  <a:srgbClr val="666666"/>
                </a:solidFill>
                <a:latin typeface="Verdana"/>
                <a:cs typeface="Verdana"/>
              </a:rPr>
              <a:t>oraz</a:t>
            </a:r>
            <a:r>
              <a:rPr sz="1050" spc="-90" dirty="0">
                <a:solidFill>
                  <a:srgbClr val="666666"/>
                </a:solidFill>
                <a:latin typeface="Verdana"/>
                <a:cs typeface="Verdana"/>
              </a:rPr>
              <a:t> </a:t>
            </a:r>
            <a:r>
              <a:rPr sz="1050" spc="-10" dirty="0">
                <a:solidFill>
                  <a:srgbClr val="666666"/>
                </a:solidFill>
                <a:latin typeface="Verdana"/>
                <a:cs typeface="Verdana"/>
              </a:rPr>
              <a:t>stale</a:t>
            </a:r>
            <a:r>
              <a:rPr sz="1050" spc="-85" dirty="0">
                <a:solidFill>
                  <a:srgbClr val="666666"/>
                </a:solidFill>
                <a:latin typeface="Verdana"/>
                <a:cs typeface="Verdana"/>
              </a:rPr>
              <a:t> </a:t>
            </a:r>
            <a:r>
              <a:rPr sz="1050" spc="20" dirty="0">
                <a:solidFill>
                  <a:srgbClr val="666666"/>
                </a:solidFill>
                <a:latin typeface="Verdana"/>
                <a:cs typeface="Verdana"/>
              </a:rPr>
              <a:t>podnosi</a:t>
            </a:r>
            <a:r>
              <a:rPr sz="1050" spc="-90" dirty="0">
                <a:solidFill>
                  <a:srgbClr val="666666"/>
                </a:solidFill>
                <a:latin typeface="Verdana"/>
                <a:cs typeface="Verdana"/>
              </a:rPr>
              <a:t> </a:t>
            </a:r>
            <a:r>
              <a:rPr sz="1050" spc="15" dirty="0">
                <a:solidFill>
                  <a:srgbClr val="666666"/>
                </a:solidFill>
                <a:latin typeface="Verdana"/>
                <a:cs typeface="Verdana"/>
              </a:rPr>
              <a:t>komfort</a:t>
            </a:r>
            <a:r>
              <a:rPr sz="1050" spc="-90" dirty="0">
                <a:solidFill>
                  <a:srgbClr val="666666"/>
                </a:solidFill>
                <a:latin typeface="Verdana"/>
                <a:cs typeface="Verdana"/>
              </a:rPr>
              <a:t> </a:t>
            </a:r>
            <a:r>
              <a:rPr sz="1050" spc="5" dirty="0">
                <a:solidFill>
                  <a:srgbClr val="666666"/>
                </a:solidFill>
                <a:latin typeface="Verdana"/>
                <a:cs typeface="Verdana"/>
              </a:rPr>
              <a:t>leczenia</a:t>
            </a:r>
            <a:r>
              <a:rPr sz="1050" spc="195" dirty="0">
                <a:solidFill>
                  <a:srgbClr val="666666"/>
                </a:solidFill>
                <a:latin typeface="Verdana"/>
                <a:cs typeface="Verdana"/>
              </a:rPr>
              <a:t> </a:t>
            </a:r>
            <a:r>
              <a:rPr sz="1050" spc="-10" dirty="0">
                <a:solidFill>
                  <a:srgbClr val="666666"/>
                </a:solidFill>
                <a:latin typeface="Verdana"/>
                <a:cs typeface="Verdana"/>
              </a:rPr>
              <a:t>i</a:t>
            </a:r>
            <a:r>
              <a:rPr sz="1050" spc="195" dirty="0">
                <a:solidFill>
                  <a:srgbClr val="666666"/>
                </a:solidFill>
                <a:latin typeface="Verdana"/>
                <a:cs typeface="Verdana"/>
              </a:rPr>
              <a:t> </a:t>
            </a:r>
            <a:r>
              <a:rPr sz="1050" spc="-10" dirty="0">
                <a:solidFill>
                  <a:srgbClr val="666666"/>
                </a:solidFill>
                <a:latin typeface="Verdana"/>
                <a:cs typeface="Verdana"/>
              </a:rPr>
              <a:t>życia </a:t>
            </a:r>
            <a:r>
              <a:rPr sz="1050" spc="-355" dirty="0">
                <a:solidFill>
                  <a:srgbClr val="666666"/>
                </a:solidFill>
                <a:latin typeface="Verdana"/>
                <a:cs typeface="Verdana"/>
              </a:rPr>
              <a:t> </a:t>
            </a:r>
            <a:r>
              <a:rPr sz="1050" spc="-35" dirty="0">
                <a:solidFill>
                  <a:srgbClr val="666666"/>
                </a:solidFill>
                <a:latin typeface="Verdana"/>
                <a:cs typeface="Verdana"/>
              </a:rPr>
              <a:t>s</a:t>
            </a:r>
            <a:r>
              <a:rPr sz="1050" spc="60" dirty="0">
                <a:solidFill>
                  <a:srgbClr val="666666"/>
                </a:solidFill>
                <a:latin typeface="Verdana"/>
                <a:cs typeface="Verdana"/>
              </a:rPr>
              <a:t>w</a:t>
            </a:r>
            <a:r>
              <a:rPr sz="1050" spc="20" dirty="0">
                <a:solidFill>
                  <a:srgbClr val="666666"/>
                </a:solidFill>
                <a:latin typeface="Verdana"/>
                <a:cs typeface="Verdana"/>
              </a:rPr>
              <a:t>o</a:t>
            </a:r>
            <a:r>
              <a:rPr sz="1050" spc="-10" dirty="0">
                <a:solidFill>
                  <a:srgbClr val="666666"/>
                </a:solidFill>
                <a:latin typeface="Verdana"/>
                <a:cs typeface="Verdana"/>
              </a:rPr>
              <a:t>i</a:t>
            </a:r>
            <a:r>
              <a:rPr sz="1050" spc="40" dirty="0">
                <a:solidFill>
                  <a:srgbClr val="666666"/>
                </a:solidFill>
                <a:latin typeface="Verdana"/>
                <a:cs typeface="Verdana"/>
              </a:rPr>
              <a:t>c</a:t>
            </a:r>
            <a:r>
              <a:rPr sz="1050" spc="45" dirty="0">
                <a:solidFill>
                  <a:srgbClr val="666666"/>
                </a:solidFill>
                <a:latin typeface="Verdana"/>
                <a:cs typeface="Verdana"/>
              </a:rPr>
              <a:t>h</a:t>
            </a:r>
            <a:r>
              <a:rPr sz="1050" spc="-95" dirty="0">
                <a:solidFill>
                  <a:srgbClr val="666666"/>
                </a:solidFill>
                <a:latin typeface="Verdana"/>
                <a:cs typeface="Verdana"/>
              </a:rPr>
              <a:t> </a:t>
            </a:r>
            <a:r>
              <a:rPr sz="1050" spc="120" dirty="0">
                <a:solidFill>
                  <a:srgbClr val="666666"/>
                </a:solidFill>
                <a:latin typeface="Verdana"/>
                <a:cs typeface="Verdana"/>
              </a:rPr>
              <a:t>P</a:t>
            </a:r>
            <a:r>
              <a:rPr sz="1050" spc="-15" dirty="0">
                <a:solidFill>
                  <a:srgbClr val="666666"/>
                </a:solidFill>
                <a:latin typeface="Verdana"/>
                <a:cs typeface="Verdana"/>
              </a:rPr>
              <a:t>a</a:t>
            </a:r>
            <a:r>
              <a:rPr sz="1050" spc="40" dirty="0">
                <a:solidFill>
                  <a:srgbClr val="666666"/>
                </a:solidFill>
                <a:latin typeface="Verdana"/>
                <a:cs typeface="Verdana"/>
              </a:rPr>
              <a:t>c</a:t>
            </a:r>
            <a:r>
              <a:rPr sz="1050" spc="-75" dirty="0">
                <a:solidFill>
                  <a:srgbClr val="666666"/>
                </a:solidFill>
                <a:latin typeface="Verdana"/>
                <a:cs typeface="Verdana"/>
              </a:rPr>
              <a:t>j</a:t>
            </a:r>
            <a:r>
              <a:rPr sz="1050" spc="5" dirty="0">
                <a:solidFill>
                  <a:srgbClr val="666666"/>
                </a:solidFill>
                <a:latin typeface="Verdana"/>
                <a:cs typeface="Verdana"/>
              </a:rPr>
              <a:t>e</a:t>
            </a:r>
            <a:r>
              <a:rPr sz="1050" spc="45" dirty="0">
                <a:solidFill>
                  <a:srgbClr val="666666"/>
                </a:solidFill>
                <a:latin typeface="Verdana"/>
                <a:cs typeface="Verdana"/>
              </a:rPr>
              <a:t>n</a:t>
            </a:r>
            <a:r>
              <a:rPr sz="1050" spc="10" dirty="0">
                <a:solidFill>
                  <a:srgbClr val="666666"/>
                </a:solidFill>
                <a:latin typeface="Verdana"/>
                <a:cs typeface="Verdana"/>
              </a:rPr>
              <a:t>t</a:t>
            </a:r>
            <a:r>
              <a:rPr sz="1050" spc="20" dirty="0">
                <a:solidFill>
                  <a:srgbClr val="666666"/>
                </a:solidFill>
                <a:latin typeface="Verdana"/>
                <a:cs typeface="Verdana"/>
              </a:rPr>
              <a:t>ó</a:t>
            </a:r>
            <a:r>
              <a:rPr sz="1050" spc="60" dirty="0">
                <a:solidFill>
                  <a:srgbClr val="666666"/>
                </a:solidFill>
                <a:latin typeface="Verdana"/>
                <a:cs typeface="Verdana"/>
              </a:rPr>
              <a:t>w</a:t>
            </a:r>
            <a:r>
              <a:rPr sz="1050" spc="-160" dirty="0">
                <a:solidFill>
                  <a:srgbClr val="666666"/>
                </a:solidFill>
                <a:latin typeface="Verdana"/>
                <a:cs typeface="Verdana"/>
              </a:rPr>
              <a:t>.</a:t>
            </a:r>
            <a:endParaRPr sz="1050" dirty="0">
              <a:latin typeface="Verdana"/>
              <a:cs typeface="Verdana"/>
            </a:endParaRPr>
          </a:p>
        </p:txBody>
      </p:sp>
      <p:pic>
        <p:nvPicPr>
          <p:cNvPr id="9" name="Obraz 8">
            <a:extLst>
              <a:ext uri="{FF2B5EF4-FFF2-40B4-BE49-F238E27FC236}">
                <a16:creationId xmlns:a16="http://schemas.microsoft.com/office/drawing/2014/main" id="{D879972A-1DF8-AFD9-8E49-B76DC413A0C2}"/>
              </a:ext>
            </a:extLst>
          </p:cNvPr>
          <p:cNvPicPr>
            <a:picLocks noChangeAspect="1"/>
          </p:cNvPicPr>
          <p:nvPr/>
        </p:nvPicPr>
        <p:blipFill>
          <a:blip r:embed="rId3"/>
          <a:stretch>
            <a:fillRect/>
          </a:stretch>
        </p:blipFill>
        <p:spPr>
          <a:xfrm>
            <a:off x="9590387" y="416079"/>
            <a:ext cx="1810669" cy="932769"/>
          </a:xfrm>
          <a:prstGeom prst="rect">
            <a:avLst/>
          </a:prstGeom>
        </p:spPr>
      </p:pic>
      <p:pic>
        <p:nvPicPr>
          <p:cNvPr id="10" name="Obraz 9">
            <a:extLst>
              <a:ext uri="{FF2B5EF4-FFF2-40B4-BE49-F238E27FC236}">
                <a16:creationId xmlns:a16="http://schemas.microsoft.com/office/drawing/2014/main" id="{A8DE1382-9F84-1DF7-4974-1ED4EBD45637}"/>
              </a:ext>
            </a:extLst>
          </p:cNvPr>
          <p:cNvPicPr>
            <a:picLocks noChangeAspect="1"/>
          </p:cNvPicPr>
          <p:nvPr/>
        </p:nvPicPr>
        <p:blipFill>
          <a:blip r:embed="rId4"/>
          <a:stretch>
            <a:fillRect/>
          </a:stretch>
        </p:blipFill>
        <p:spPr>
          <a:xfrm>
            <a:off x="880897" y="4585252"/>
            <a:ext cx="1507037" cy="2272748"/>
          </a:xfrm>
          <a:prstGeom prst="rect">
            <a:avLst/>
          </a:prstGeom>
        </p:spPr>
      </p:pic>
      <p:pic>
        <p:nvPicPr>
          <p:cNvPr id="11" name="Obraz 10">
            <a:extLst>
              <a:ext uri="{FF2B5EF4-FFF2-40B4-BE49-F238E27FC236}">
                <a16:creationId xmlns:a16="http://schemas.microsoft.com/office/drawing/2014/main" id="{2B835856-3E0D-3D26-3664-30A2093F60CD}"/>
              </a:ext>
            </a:extLst>
          </p:cNvPr>
          <p:cNvPicPr>
            <a:picLocks noChangeAspect="1"/>
          </p:cNvPicPr>
          <p:nvPr/>
        </p:nvPicPr>
        <p:blipFill>
          <a:blip r:embed="rId5"/>
          <a:stretch>
            <a:fillRect/>
          </a:stretch>
        </p:blipFill>
        <p:spPr>
          <a:xfrm>
            <a:off x="2387934" y="6475766"/>
            <a:ext cx="1194920" cy="445047"/>
          </a:xfrm>
          <a:prstGeom prst="rect">
            <a:avLst/>
          </a:prstGeom>
        </p:spPr>
      </p:pic>
      <p:pic>
        <p:nvPicPr>
          <p:cNvPr id="12" name="Obraz 11">
            <a:extLst>
              <a:ext uri="{FF2B5EF4-FFF2-40B4-BE49-F238E27FC236}">
                <a16:creationId xmlns:a16="http://schemas.microsoft.com/office/drawing/2014/main" id="{F3CAF676-9E45-C83A-8207-A39FEAD5F1E7}"/>
              </a:ext>
            </a:extLst>
          </p:cNvPr>
          <p:cNvPicPr>
            <a:picLocks noChangeAspect="1"/>
          </p:cNvPicPr>
          <p:nvPr/>
        </p:nvPicPr>
        <p:blipFill>
          <a:blip r:embed="rId6"/>
          <a:stretch>
            <a:fillRect/>
          </a:stretch>
        </p:blipFill>
        <p:spPr>
          <a:xfrm>
            <a:off x="8282609" y="2335269"/>
            <a:ext cx="3405808" cy="679937"/>
          </a:xfrm>
          <a:prstGeom prst="rect">
            <a:avLst/>
          </a:prstGeom>
        </p:spPr>
      </p:pic>
      <p:cxnSp>
        <p:nvCxnSpPr>
          <p:cNvPr id="14" name="Łącznik prosty 13">
            <a:extLst>
              <a:ext uri="{FF2B5EF4-FFF2-40B4-BE49-F238E27FC236}">
                <a16:creationId xmlns:a16="http://schemas.microsoft.com/office/drawing/2014/main" id="{4B81EC81-3FB2-1717-8D18-9FB3A7C50384}"/>
              </a:ext>
            </a:extLst>
          </p:cNvPr>
          <p:cNvCxnSpPr>
            <a:cxnSpLocks/>
          </p:cNvCxnSpPr>
          <p:nvPr/>
        </p:nvCxnSpPr>
        <p:spPr>
          <a:xfrm>
            <a:off x="8282609" y="1868558"/>
            <a:ext cx="0" cy="421247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Obraz 15">
            <a:extLst>
              <a:ext uri="{FF2B5EF4-FFF2-40B4-BE49-F238E27FC236}">
                <a16:creationId xmlns:a16="http://schemas.microsoft.com/office/drawing/2014/main" id="{CF19714B-E804-425D-7F1A-9321B182713F}"/>
              </a:ext>
            </a:extLst>
          </p:cNvPr>
          <p:cNvPicPr>
            <a:picLocks noChangeAspect="1"/>
          </p:cNvPicPr>
          <p:nvPr/>
        </p:nvPicPr>
        <p:blipFill>
          <a:blip r:embed="rId7"/>
          <a:stretch>
            <a:fillRect/>
          </a:stretch>
        </p:blipFill>
        <p:spPr>
          <a:xfrm>
            <a:off x="8282608" y="3015206"/>
            <a:ext cx="3389670" cy="560881"/>
          </a:xfrm>
          <a:prstGeom prst="rect">
            <a:avLst/>
          </a:prstGeom>
        </p:spPr>
      </p:pic>
      <p:sp>
        <p:nvSpPr>
          <p:cNvPr id="18" name="object 12">
            <a:extLst>
              <a:ext uri="{FF2B5EF4-FFF2-40B4-BE49-F238E27FC236}">
                <a16:creationId xmlns:a16="http://schemas.microsoft.com/office/drawing/2014/main" id="{73342F7A-73BC-FD39-360F-224E0C42427A}"/>
              </a:ext>
            </a:extLst>
          </p:cNvPr>
          <p:cNvSpPr txBox="1"/>
          <p:nvPr/>
        </p:nvSpPr>
        <p:spPr>
          <a:xfrm>
            <a:off x="8391376" y="3695143"/>
            <a:ext cx="3405808" cy="560881"/>
          </a:xfrm>
          <a:prstGeom prst="rect">
            <a:avLst/>
          </a:prstGeom>
        </p:spPr>
        <p:txBody>
          <a:bodyPr vert="horz" wrap="square" lIns="0" tIns="42545" rIns="0" bIns="0" rtlCol="0">
            <a:spAutoFit/>
          </a:bodyPr>
          <a:lstStyle/>
          <a:p>
            <a:pPr marL="12701">
              <a:spcBef>
                <a:spcPts val="335"/>
              </a:spcBef>
            </a:pPr>
            <a:r>
              <a:rPr sz="1450" b="1" spc="-25" dirty="0">
                <a:solidFill>
                  <a:srgbClr val="666666"/>
                </a:solidFill>
                <a:latin typeface="Verdana"/>
                <a:cs typeface="Verdana"/>
              </a:rPr>
              <a:t>P</a:t>
            </a:r>
            <a:r>
              <a:rPr sz="1450" b="1" spc="-70" dirty="0">
                <a:solidFill>
                  <a:srgbClr val="666666"/>
                </a:solidFill>
                <a:latin typeface="Verdana"/>
                <a:cs typeface="Verdana"/>
              </a:rPr>
              <a:t>o</a:t>
            </a:r>
            <a:r>
              <a:rPr sz="1450" b="1" spc="-50" dirty="0">
                <a:solidFill>
                  <a:srgbClr val="666666"/>
                </a:solidFill>
                <a:latin typeface="Verdana"/>
                <a:cs typeface="Verdana"/>
              </a:rPr>
              <a:t>n</a:t>
            </a:r>
            <a:r>
              <a:rPr sz="1450" b="1" spc="-100" dirty="0">
                <a:solidFill>
                  <a:srgbClr val="666666"/>
                </a:solidFill>
                <a:latin typeface="Verdana"/>
                <a:cs typeface="Verdana"/>
              </a:rPr>
              <a:t>a</a:t>
            </a:r>
            <a:r>
              <a:rPr sz="1450" b="1" spc="-25" dirty="0">
                <a:solidFill>
                  <a:srgbClr val="666666"/>
                </a:solidFill>
                <a:latin typeface="Verdana"/>
                <a:cs typeface="Verdana"/>
              </a:rPr>
              <a:t>d</a:t>
            </a:r>
            <a:r>
              <a:rPr sz="1450" b="1" spc="-100" dirty="0">
                <a:solidFill>
                  <a:srgbClr val="666666"/>
                </a:solidFill>
                <a:latin typeface="Verdana"/>
                <a:cs typeface="Verdana"/>
              </a:rPr>
              <a:t> </a:t>
            </a:r>
            <a:r>
              <a:rPr sz="1450" b="1" spc="-200" dirty="0">
                <a:solidFill>
                  <a:srgbClr val="666666"/>
                </a:solidFill>
                <a:latin typeface="Verdana"/>
                <a:cs typeface="Verdana"/>
              </a:rPr>
              <a:t>2</a:t>
            </a:r>
            <a:r>
              <a:rPr sz="1450" b="1" spc="-195" dirty="0">
                <a:solidFill>
                  <a:srgbClr val="666666"/>
                </a:solidFill>
                <a:latin typeface="Verdana"/>
                <a:cs typeface="Verdana"/>
              </a:rPr>
              <a:t>5</a:t>
            </a:r>
            <a:r>
              <a:rPr sz="1450" b="1" spc="-60" dirty="0">
                <a:solidFill>
                  <a:srgbClr val="666666"/>
                </a:solidFill>
                <a:latin typeface="Verdana"/>
                <a:cs typeface="Verdana"/>
              </a:rPr>
              <a:t>0</a:t>
            </a:r>
            <a:r>
              <a:rPr sz="1450" b="1" spc="-100" dirty="0">
                <a:solidFill>
                  <a:srgbClr val="666666"/>
                </a:solidFill>
                <a:latin typeface="Verdana"/>
                <a:cs typeface="Verdana"/>
              </a:rPr>
              <a:t> </a:t>
            </a:r>
            <a:r>
              <a:rPr sz="1450" b="1" spc="-80" dirty="0">
                <a:solidFill>
                  <a:srgbClr val="666666"/>
                </a:solidFill>
                <a:latin typeface="Verdana"/>
                <a:cs typeface="Verdana"/>
              </a:rPr>
              <a:t>l</a:t>
            </a:r>
            <a:r>
              <a:rPr sz="1450" b="1" spc="-75" dirty="0">
                <a:solidFill>
                  <a:srgbClr val="666666"/>
                </a:solidFill>
                <a:latin typeface="Verdana"/>
                <a:cs typeface="Verdana"/>
              </a:rPr>
              <a:t>e</a:t>
            </a:r>
            <a:r>
              <a:rPr sz="1450" b="1" spc="-65" dirty="0">
                <a:solidFill>
                  <a:srgbClr val="666666"/>
                </a:solidFill>
                <a:latin typeface="Verdana"/>
                <a:cs typeface="Verdana"/>
              </a:rPr>
              <a:t>k</a:t>
            </a:r>
            <a:r>
              <a:rPr sz="1450" b="1" spc="-100" dirty="0">
                <a:solidFill>
                  <a:srgbClr val="666666"/>
                </a:solidFill>
                <a:latin typeface="Verdana"/>
                <a:cs typeface="Verdana"/>
              </a:rPr>
              <a:t>a</a:t>
            </a:r>
            <a:r>
              <a:rPr sz="1450" b="1" spc="-114" dirty="0">
                <a:solidFill>
                  <a:srgbClr val="666666"/>
                </a:solidFill>
                <a:latin typeface="Verdana"/>
                <a:cs typeface="Verdana"/>
              </a:rPr>
              <a:t>r</a:t>
            </a:r>
            <a:r>
              <a:rPr sz="1450" b="1" spc="-105" dirty="0">
                <a:solidFill>
                  <a:srgbClr val="666666"/>
                </a:solidFill>
                <a:latin typeface="Verdana"/>
                <a:cs typeface="Verdana"/>
              </a:rPr>
              <a:t>z</a:t>
            </a:r>
            <a:r>
              <a:rPr sz="1450" b="1" spc="-110" dirty="0">
                <a:solidFill>
                  <a:srgbClr val="666666"/>
                </a:solidFill>
                <a:latin typeface="Verdana"/>
                <a:cs typeface="Verdana"/>
              </a:rPr>
              <a:t>y</a:t>
            </a:r>
            <a:r>
              <a:rPr sz="1450" b="1" spc="-100" dirty="0">
                <a:solidFill>
                  <a:srgbClr val="666666"/>
                </a:solidFill>
                <a:latin typeface="Verdana"/>
                <a:cs typeface="Verdana"/>
              </a:rPr>
              <a:t> </a:t>
            </a:r>
            <a:r>
              <a:rPr sz="1450" b="1" spc="-125" dirty="0">
                <a:solidFill>
                  <a:srgbClr val="666666"/>
                </a:solidFill>
                <a:latin typeface="Verdana"/>
                <a:cs typeface="Verdana"/>
              </a:rPr>
              <a:t>s</a:t>
            </a:r>
            <a:r>
              <a:rPr sz="1450" b="1" spc="-30" dirty="0">
                <a:solidFill>
                  <a:srgbClr val="666666"/>
                </a:solidFill>
                <a:latin typeface="Verdana"/>
                <a:cs typeface="Verdana"/>
              </a:rPr>
              <a:t>p</a:t>
            </a:r>
            <a:r>
              <a:rPr sz="1450" b="1" spc="-75" dirty="0">
                <a:solidFill>
                  <a:srgbClr val="666666"/>
                </a:solidFill>
                <a:latin typeface="Verdana"/>
                <a:cs typeface="Verdana"/>
              </a:rPr>
              <a:t>e</a:t>
            </a:r>
            <a:r>
              <a:rPr sz="1450" b="1" spc="-20" dirty="0">
                <a:solidFill>
                  <a:srgbClr val="666666"/>
                </a:solidFill>
                <a:latin typeface="Verdana"/>
                <a:cs typeface="Verdana"/>
              </a:rPr>
              <a:t>c</a:t>
            </a:r>
            <a:r>
              <a:rPr sz="1450" b="1" spc="-160" dirty="0">
                <a:solidFill>
                  <a:srgbClr val="666666"/>
                </a:solidFill>
                <a:latin typeface="Verdana"/>
                <a:cs typeface="Verdana"/>
              </a:rPr>
              <a:t>j</a:t>
            </a:r>
            <a:r>
              <a:rPr sz="1450" b="1" spc="-100" dirty="0">
                <a:solidFill>
                  <a:srgbClr val="666666"/>
                </a:solidFill>
                <a:latin typeface="Verdana"/>
                <a:cs typeface="Verdana"/>
              </a:rPr>
              <a:t>a</a:t>
            </a:r>
            <a:r>
              <a:rPr sz="1450" b="1" spc="-80" dirty="0">
                <a:solidFill>
                  <a:srgbClr val="666666"/>
                </a:solidFill>
                <a:latin typeface="Verdana"/>
                <a:cs typeface="Verdana"/>
              </a:rPr>
              <a:t>li</a:t>
            </a:r>
            <a:r>
              <a:rPr sz="1450" b="1" spc="-120" dirty="0">
                <a:solidFill>
                  <a:srgbClr val="666666"/>
                </a:solidFill>
                <a:latin typeface="Verdana"/>
                <a:cs typeface="Verdana"/>
              </a:rPr>
              <a:t>s</a:t>
            </a:r>
            <a:r>
              <a:rPr sz="1450" b="1" spc="-50" dirty="0">
                <a:solidFill>
                  <a:srgbClr val="666666"/>
                </a:solidFill>
                <a:latin typeface="Verdana"/>
                <a:cs typeface="Verdana"/>
              </a:rPr>
              <a:t>t</a:t>
            </a:r>
            <a:r>
              <a:rPr sz="1450" b="1" spc="-70" dirty="0">
                <a:solidFill>
                  <a:srgbClr val="666666"/>
                </a:solidFill>
                <a:latin typeface="Verdana"/>
                <a:cs typeface="Verdana"/>
              </a:rPr>
              <a:t>ó</a:t>
            </a:r>
            <a:r>
              <a:rPr sz="1450" b="1" spc="-95" dirty="0">
                <a:solidFill>
                  <a:srgbClr val="666666"/>
                </a:solidFill>
                <a:latin typeface="Verdana"/>
                <a:cs typeface="Verdana"/>
              </a:rPr>
              <a:t>w</a:t>
            </a:r>
            <a:endParaRPr sz="1450" dirty="0">
              <a:solidFill>
                <a:prstClr val="black"/>
              </a:solidFill>
              <a:latin typeface="Verdana"/>
              <a:cs typeface="Verdana"/>
            </a:endParaRPr>
          </a:p>
          <a:p>
            <a:pPr marL="30482" marR="603294">
              <a:lnSpc>
                <a:spcPct val="112500"/>
              </a:lnSpc>
              <a:spcBef>
                <a:spcPts val="30"/>
              </a:spcBef>
            </a:pPr>
            <a:r>
              <a:rPr sz="850" spc="-10" dirty="0">
                <a:solidFill>
                  <a:srgbClr val="666666"/>
                </a:solidFill>
                <a:latin typeface="Verdana"/>
                <a:cs typeface="Verdana"/>
              </a:rPr>
              <a:t>Specjaliści</a:t>
            </a:r>
            <a:r>
              <a:rPr sz="850" spc="-80" dirty="0">
                <a:solidFill>
                  <a:srgbClr val="666666"/>
                </a:solidFill>
                <a:latin typeface="Verdana"/>
                <a:cs typeface="Verdana"/>
              </a:rPr>
              <a:t> </a:t>
            </a:r>
            <a:r>
              <a:rPr sz="850" dirty="0">
                <a:solidFill>
                  <a:srgbClr val="666666"/>
                </a:solidFill>
                <a:latin typeface="Verdana"/>
                <a:cs typeface="Verdana"/>
              </a:rPr>
              <a:t>wykonujący</a:t>
            </a:r>
            <a:r>
              <a:rPr sz="850" spc="-80" dirty="0">
                <a:solidFill>
                  <a:srgbClr val="666666"/>
                </a:solidFill>
                <a:latin typeface="Verdana"/>
                <a:cs typeface="Verdana"/>
              </a:rPr>
              <a:t> </a:t>
            </a:r>
            <a:r>
              <a:rPr sz="850" spc="-10" dirty="0">
                <a:solidFill>
                  <a:srgbClr val="666666"/>
                </a:solidFill>
                <a:latin typeface="Verdana"/>
                <a:cs typeface="Verdana"/>
              </a:rPr>
              <a:t>swój</a:t>
            </a:r>
            <a:r>
              <a:rPr sz="850" spc="-80" dirty="0">
                <a:solidFill>
                  <a:srgbClr val="666666"/>
                </a:solidFill>
                <a:latin typeface="Verdana"/>
                <a:cs typeface="Verdana"/>
              </a:rPr>
              <a:t> </a:t>
            </a:r>
            <a:r>
              <a:rPr sz="850" spc="15" dirty="0">
                <a:solidFill>
                  <a:srgbClr val="666666"/>
                </a:solidFill>
                <a:latin typeface="Verdana"/>
                <a:cs typeface="Verdana"/>
              </a:rPr>
              <a:t>zawód</a:t>
            </a:r>
            <a:r>
              <a:rPr sz="850" spc="-80" dirty="0">
                <a:solidFill>
                  <a:srgbClr val="666666"/>
                </a:solidFill>
                <a:latin typeface="Verdana"/>
                <a:cs typeface="Verdana"/>
              </a:rPr>
              <a:t> </a:t>
            </a:r>
            <a:r>
              <a:rPr sz="850" spc="-15" dirty="0">
                <a:solidFill>
                  <a:srgbClr val="666666"/>
                </a:solidFill>
                <a:latin typeface="Verdana"/>
                <a:cs typeface="Verdana"/>
              </a:rPr>
              <a:t>z</a:t>
            </a:r>
            <a:r>
              <a:rPr sz="850" spc="-80" dirty="0">
                <a:solidFill>
                  <a:srgbClr val="666666"/>
                </a:solidFill>
                <a:latin typeface="Verdana"/>
                <a:cs typeface="Verdana"/>
              </a:rPr>
              <a:t> </a:t>
            </a:r>
            <a:r>
              <a:rPr sz="850" spc="-15" dirty="0">
                <a:solidFill>
                  <a:srgbClr val="666666"/>
                </a:solidFill>
                <a:latin typeface="Verdana"/>
                <a:cs typeface="Verdana"/>
              </a:rPr>
              <a:t>pa</a:t>
            </a:r>
            <a:r>
              <a:rPr lang="pl-PL" sz="850" spc="-15" dirty="0" err="1">
                <a:solidFill>
                  <a:srgbClr val="666666"/>
                </a:solidFill>
                <a:latin typeface="Verdana"/>
                <a:cs typeface="Verdana"/>
              </a:rPr>
              <a:t>sją</a:t>
            </a:r>
            <a:br>
              <a:rPr lang="pl-PL" sz="850" spc="-15" dirty="0">
                <a:solidFill>
                  <a:srgbClr val="666666"/>
                </a:solidFill>
                <a:latin typeface="Verdana"/>
                <a:cs typeface="Verdana"/>
              </a:rPr>
            </a:br>
            <a:r>
              <a:rPr sz="850" spc="-80" dirty="0">
                <a:solidFill>
                  <a:srgbClr val="666666"/>
                </a:solidFill>
                <a:latin typeface="Verdana"/>
                <a:cs typeface="Verdana"/>
              </a:rPr>
              <a:t> </a:t>
            </a:r>
            <a:r>
              <a:rPr sz="850" spc="-10" dirty="0">
                <a:solidFill>
                  <a:srgbClr val="666666"/>
                </a:solidFill>
                <a:latin typeface="Verdana"/>
                <a:cs typeface="Verdana"/>
              </a:rPr>
              <a:t>i </a:t>
            </a:r>
            <a:r>
              <a:rPr sz="850" spc="-285" dirty="0">
                <a:solidFill>
                  <a:srgbClr val="666666"/>
                </a:solidFill>
                <a:latin typeface="Verdana"/>
                <a:cs typeface="Verdana"/>
              </a:rPr>
              <a:t> </a:t>
            </a:r>
            <a:r>
              <a:rPr sz="850" spc="5" dirty="0">
                <a:solidFill>
                  <a:srgbClr val="666666"/>
                </a:solidFill>
                <a:latin typeface="Verdana"/>
                <a:cs typeface="Verdana"/>
              </a:rPr>
              <a:t>zaangażowaniem.</a:t>
            </a:r>
            <a:endParaRPr sz="850" dirty="0">
              <a:solidFill>
                <a:prstClr val="black"/>
              </a:solidFill>
              <a:latin typeface="Verdana"/>
              <a:cs typeface="Verdana"/>
            </a:endParaRPr>
          </a:p>
        </p:txBody>
      </p:sp>
      <p:sp>
        <p:nvSpPr>
          <p:cNvPr id="20" name="object 11">
            <a:extLst>
              <a:ext uri="{FF2B5EF4-FFF2-40B4-BE49-F238E27FC236}">
                <a16:creationId xmlns:a16="http://schemas.microsoft.com/office/drawing/2014/main" id="{FBBD0FC6-4A76-0A67-FD46-C566CF45D8BA}"/>
              </a:ext>
            </a:extLst>
          </p:cNvPr>
          <p:cNvSpPr txBox="1"/>
          <p:nvPr/>
        </p:nvSpPr>
        <p:spPr>
          <a:xfrm>
            <a:off x="8391372" y="4432922"/>
            <a:ext cx="3363775" cy="617926"/>
          </a:xfrm>
          <a:prstGeom prst="rect">
            <a:avLst/>
          </a:prstGeom>
        </p:spPr>
        <p:txBody>
          <a:bodyPr vert="horz" wrap="square" lIns="0" tIns="89535" rIns="0" bIns="0" rtlCol="0">
            <a:spAutoFit/>
          </a:bodyPr>
          <a:lstStyle/>
          <a:p>
            <a:pPr marL="12701">
              <a:spcBef>
                <a:spcPts val="705"/>
              </a:spcBef>
            </a:pPr>
            <a:r>
              <a:rPr sz="1350" b="1" spc="-55" dirty="0">
                <a:solidFill>
                  <a:srgbClr val="666666"/>
                </a:solidFill>
                <a:latin typeface="Verdana"/>
                <a:cs typeface="Verdana"/>
              </a:rPr>
              <a:t>Doświadczenie</a:t>
            </a:r>
            <a:endParaRPr sz="1350" dirty="0">
              <a:solidFill>
                <a:prstClr val="black"/>
              </a:solidFill>
              <a:latin typeface="Verdana"/>
              <a:cs typeface="Verdana"/>
            </a:endParaRPr>
          </a:p>
          <a:p>
            <a:pPr marL="16511" marR="5080">
              <a:lnSpc>
                <a:spcPct val="112500"/>
              </a:lnSpc>
              <a:spcBef>
                <a:spcPts val="259"/>
              </a:spcBef>
            </a:pPr>
            <a:r>
              <a:rPr sz="850" spc="-60" dirty="0">
                <a:solidFill>
                  <a:srgbClr val="666666"/>
                </a:solidFill>
                <a:latin typeface="Verdana"/>
                <a:cs typeface="Verdana"/>
              </a:rPr>
              <a:t>2</a:t>
            </a:r>
            <a:r>
              <a:rPr sz="850" spc="-45" dirty="0">
                <a:solidFill>
                  <a:srgbClr val="666666"/>
                </a:solidFill>
                <a:latin typeface="Verdana"/>
                <a:cs typeface="Verdana"/>
              </a:rPr>
              <a:t>7</a:t>
            </a:r>
            <a:r>
              <a:rPr sz="850" spc="-80" dirty="0">
                <a:solidFill>
                  <a:srgbClr val="666666"/>
                </a:solidFill>
                <a:latin typeface="Verdana"/>
                <a:cs typeface="Verdana"/>
              </a:rPr>
              <a:t> </a:t>
            </a:r>
            <a:r>
              <a:rPr sz="850" spc="-10" dirty="0">
                <a:solidFill>
                  <a:srgbClr val="666666"/>
                </a:solidFill>
                <a:latin typeface="Verdana"/>
                <a:cs typeface="Verdana"/>
              </a:rPr>
              <a:t>la</a:t>
            </a:r>
            <a:r>
              <a:rPr sz="850" spc="5" dirty="0">
                <a:solidFill>
                  <a:srgbClr val="666666"/>
                </a:solidFill>
                <a:latin typeface="Verdana"/>
                <a:cs typeface="Verdana"/>
              </a:rPr>
              <a:t>t</a:t>
            </a:r>
            <a:r>
              <a:rPr sz="850" spc="-80" dirty="0">
                <a:solidFill>
                  <a:srgbClr val="666666"/>
                </a:solidFill>
                <a:latin typeface="Verdana"/>
                <a:cs typeface="Verdana"/>
              </a:rPr>
              <a:t> </a:t>
            </a:r>
            <a:r>
              <a:rPr sz="850" spc="50" dirty="0">
                <a:solidFill>
                  <a:srgbClr val="666666"/>
                </a:solidFill>
                <a:latin typeface="Verdana"/>
                <a:cs typeface="Verdana"/>
              </a:rPr>
              <a:t>d</a:t>
            </a:r>
            <a:r>
              <a:rPr sz="850" spc="15" dirty="0">
                <a:solidFill>
                  <a:srgbClr val="666666"/>
                </a:solidFill>
                <a:latin typeface="Verdana"/>
                <a:cs typeface="Verdana"/>
              </a:rPr>
              <a:t>o</a:t>
            </a:r>
            <a:r>
              <a:rPr sz="850" spc="-35" dirty="0">
                <a:solidFill>
                  <a:srgbClr val="666666"/>
                </a:solidFill>
                <a:latin typeface="Verdana"/>
                <a:cs typeface="Verdana"/>
              </a:rPr>
              <a:t>ś</a:t>
            </a:r>
            <a:r>
              <a:rPr sz="850" spc="45" dirty="0">
                <a:solidFill>
                  <a:srgbClr val="666666"/>
                </a:solidFill>
                <a:latin typeface="Verdana"/>
                <a:cs typeface="Verdana"/>
              </a:rPr>
              <a:t>w</a:t>
            </a:r>
            <a:r>
              <a:rPr sz="850" spc="-10" dirty="0">
                <a:solidFill>
                  <a:srgbClr val="666666"/>
                </a:solidFill>
                <a:latin typeface="Verdana"/>
                <a:cs typeface="Verdana"/>
              </a:rPr>
              <a:t>ia</a:t>
            </a:r>
            <a:r>
              <a:rPr sz="850" spc="50" dirty="0">
                <a:solidFill>
                  <a:srgbClr val="666666"/>
                </a:solidFill>
                <a:latin typeface="Verdana"/>
                <a:cs typeface="Verdana"/>
              </a:rPr>
              <a:t>d</a:t>
            </a:r>
            <a:r>
              <a:rPr sz="850" spc="30" dirty="0">
                <a:solidFill>
                  <a:srgbClr val="666666"/>
                </a:solidFill>
                <a:latin typeface="Verdana"/>
                <a:cs typeface="Verdana"/>
              </a:rPr>
              <a:t>c</a:t>
            </a:r>
            <a:r>
              <a:rPr sz="850" spc="-15" dirty="0">
                <a:solidFill>
                  <a:srgbClr val="666666"/>
                </a:solidFill>
                <a:latin typeface="Verdana"/>
                <a:cs typeface="Verdana"/>
              </a:rPr>
              <a:t>z</a:t>
            </a:r>
            <a:r>
              <a:rPr sz="850" spc="5" dirty="0">
                <a:solidFill>
                  <a:srgbClr val="666666"/>
                </a:solidFill>
                <a:latin typeface="Verdana"/>
                <a:cs typeface="Verdana"/>
              </a:rPr>
              <a:t>e</a:t>
            </a:r>
            <a:r>
              <a:rPr sz="850" spc="40" dirty="0">
                <a:solidFill>
                  <a:srgbClr val="666666"/>
                </a:solidFill>
                <a:latin typeface="Verdana"/>
                <a:cs typeface="Verdana"/>
              </a:rPr>
              <a:t>n</a:t>
            </a:r>
            <a:r>
              <a:rPr sz="850" spc="-10" dirty="0">
                <a:solidFill>
                  <a:srgbClr val="666666"/>
                </a:solidFill>
                <a:latin typeface="Verdana"/>
                <a:cs typeface="Verdana"/>
              </a:rPr>
              <a:t>ia</a:t>
            </a:r>
            <a:r>
              <a:rPr sz="850" spc="-80" dirty="0">
                <a:solidFill>
                  <a:srgbClr val="666666"/>
                </a:solidFill>
                <a:latin typeface="Verdana"/>
                <a:cs typeface="Verdana"/>
              </a:rPr>
              <a:t> </a:t>
            </a:r>
            <a:r>
              <a:rPr sz="850" spc="45" dirty="0">
                <a:solidFill>
                  <a:srgbClr val="666666"/>
                </a:solidFill>
                <a:latin typeface="Verdana"/>
                <a:cs typeface="Verdana"/>
              </a:rPr>
              <a:t>w</a:t>
            </a:r>
            <a:r>
              <a:rPr sz="850" spc="-80" dirty="0">
                <a:solidFill>
                  <a:srgbClr val="666666"/>
                </a:solidFill>
                <a:latin typeface="Verdana"/>
                <a:cs typeface="Verdana"/>
              </a:rPr>
              <a:t> </a:t>
            </a:r>
            <a:r>
              <a:rPr sz="850" dirty="0">
                <a:solidFill>
                  <a:srgbClr val="666666"/>
                </a:solidFill>
                <a:latin typeface="Verdana"/>
                <a:cs typeface="Verdana"/>
              </a:rPr>
              <a:t>k</a:t>
            </a:r>
            <a:r>
              <a:rPr sz="850" spc="15" dirty="0">
                <a:solidFill>
                  <a:srgbClr val="666666"/>
                </a:solidFill>
                <a:latin typeface="Verdana"/>
                <a:cs typeface="Verdana"/>
              </a:rPr>
              <a:t>o</a:t>
            </a:r>
            <a:r>
              <a:rPr sz="850" spc="85" dirty="0">
                <a:solidFill>
                  <a:srgbClr val="666666"/>
                </a:solidFill>
                <a:latin typeface="Verdana"/>
                <a:cs typeface="Verdana"/>
              </a:rPr>
              <a:t>m</a:t>
            </a:r>
            <a:r>
              <a:rPr sz="850" spc="50" dirty="0">
                <a:solidFill>
                  <a:srgbClr val="666666"/>
                </a:solidFill>
                <a:latin typeface="Verdana"/>
                <a:cs typeface="Verdana"/>
              </a:rPr>
              <a:t>p</a:t>
            </a:r>
            <a:r>
              <a:rPr sz="850" spc="-10" dirty="0">
                <a:solidFill>
                  <a:srgbClr val="666666"/>
                </a:solidFill>
                <a:latin typeface="Verdana"/>
                <a:cs typeface="Verdana"/>
              </a:rPr>
              <a:t>l</a:t>
            </a:r>
            <a:r>
              <a:rPr sz="850" spc="5" dirty="0">
                <a:solidFill>
                  <a:srgbClr val="666666"/>
                </a:solidFill>
                <a:latin typeface="Verdana"/>
                <a:cs typeface="Verdana"/>
              </a:rPr>
              <a:t>e</a:t>
            </a:r>
            <a:r>
              <a:rPr sz="850" dirty="0">
                <a:solidFill>
                  <a:srgbClr val="666666"/>
                </a:solidFill>
                <a:latin typeface="Verdana"/>
                <a:cs typeface="Verdana"/>
              </a:rPr>
              <a:t>k</a:t>
            </a:r>
            <a:r>
              <a:rPr sz="850" spc="-35" dirty="0">
                <a:solidFill>
                  <a:srgbClr val="666666"/>
                </a:solidFill>
                <a:latin typeface="Verdana"/>
                <a:cs typeface="Verdana"/>
              </a:rPr>
              <a:t>s</a:t>
            </a:r>
            <a:r>
              <a:rPr sz="850" spc="15" dirty="0">
                <a:solidFill>
                  <a:srgbClr val="666666"/>
                </a:solidFill>
                <a:latin typeface="Verdana"/>
                <a:cs typeface="Verdana"/>
              </a:rPr>
              <a:t>o</a:t>
            </a:r>
            <a:r>
              <a:rPr sz="850" spc="45" dirty="0">
                <a:solidFill>
                  <a:srgbClr val="666666"/>
                </a:solidFill>
                <a:latin typeface="Verdana"/>
                <a:cs typeface="Verdana"/>
              </a:rPr>
              <a:t>w</a:t>
            </a:r>
            <a:r>
              <a:rPr sz="850" spc="5" dirty="0">
                <a:solidFill>
                  <a:srgbClr val="666666"/>
                </a:solidFill>
                <a:latin typeface="Verdana"/>
                <a:cs typeface="Verdana"/>
              </a:rPr>
              <a:t>e</a:t>
            </a:r>
            <a:r>
              <a:rPr sz="850" spc="-65" dirty="0">
                <a:solidFill>
                  <a:srgbClr val="666666"/>
                </a:solidFill>
                <a:latin typeface="Verdana"/>
                <a:cs typeface="Verdana"/>
              </a:rPr>
              <a:t>j</a:t>
            </a:r>
            <a:r>
              <a:rPr sz="850" spc="-80" dirty="0">
                <a:solidFill>
                  <a:srgbClr val="666666"/>
                </a:solidFill>
                <a:latin typeface="Verdana"/>
                <a:cs typeface="Verdana"/>
              </a:rPr>
              <a:t> </a:t>
            </a:r>
            <a:r>
              <a:rPr sz="850" spc="-35" dirty="0" err="1">
                <a:solidFill>
                  <a:srgbClr val="666666"/>
                </a:solidFill>
                <a:latin typeface="Verdana"/>
                <a:cs typeface="Verdana"/>
              </a:rPr>
              <a:t>s</a:t>
            </a:r>
            <a:r>
              <a:rPr sz="850" spc="5" dirty="0" err="1">
                <a:solidFill>
                  <a:srgbClr val="666666"/>
                </a:solidFill>
                <a:latin typeface="Verdana"/>
                <a:cs typeface="Verdana"/>
              </a:rPr>
              <a:t>t</a:t>
            </a:r>
            <a:r>
              <a:rPr sz="850" spc="15" dirty="0" err="1">
                <a:solidFill>
                  <a:srgbClr val="666666"/>
                </a:solidFill>
                <a:latin typeface="Verdana"/>
                <a:cs typeface="Verdana"/>
              </a:rPr>
              <a:t>o</a:t>
            </a:r>
            <a:r>
              <a:rPr sz="850" spc="85" dirty="0" err="1">
                <a:solidFill>
                  <a:srgbClr val="666666"/>
                </a:solidFill>
                <a:latin typeface="Verdana"/>
                <a:cs typeface="Verdana"/>
              </a:rPr>
              <a:t>m</a:t>
            </a:r>
            <a:r>
              <a:rPr sz="850" spc="-10" dirty="0" err="1">
                <a:solidFill>
                  <a:srgbClr val="666666"/>
                </a:solidFill>
                <a:latin typeface="Verdana"/>
                <a:cs typeface="Verdana"/>
              </a:rPr>
              <a:t>a</a:t>
            </a:r>
            <a:r>
              <a:rPr sz="850" spc="5" dirty="0" err="1">
                <a:solidFill>
                  <a:srgbClr val="666666"/>
                </a:solidFill>
                <a:latin typeface="Verdana"/>
                <a:cs typeface="Verdana"/>
              </a:rPr>
              <a:t>t</a:t>
            </a:r>
            <a:r>
              <a:rPr sz="850" spc="15" dirty="0" err="1">
                <a:solidFill>
                  <a:srgbClr val="666666"/>
                </a:solidFill>
                <a:latin typeface="Verdana"/>
                <a:cs typeface="Verdana"/>
              </a:rPr>
              <a:t>o</a:t>
            </a:r>
            <a:r>
              <a:rPr sz="850" spc="-10" dirty="0" err="1">
                <a:solidFill>
                  <a:srgbClr val="666666"/>
                </a:solidFill>
                <a:latin typeface="Verdana"/>
                <a:cs typeface="Verdana"/>
              </a:rPr>
              <a:t>l</a:t>
            </a:r>
            <a:r>
              <a:rPr sz="850" spc="15" dirty="0" err="1">
                <a:solidFill>
                  <a:srgbClr val="666666"/>
                </a:solidFill>
                <a:latin typeface="Verdana"/>
                <a:cs typeface="Verdana"/>
              </a:rPr>
              <a:t>o</a:t>
            </a:r>
            <a:r>
              <a:rPr sz="850" spc="55" dirty="0" err="1">
                <a:solidFill>
                  <a:srgbClr val="666666"/>
                </a:solidFill>
                <a:latin typeface="Verdana"/>
                <a:cs typeface="Verdana"/>
              </a:rPr>
              <a:t>g</a:t>
            </a:r>
            <a:r>
              <a:rPr sz="850" spc="-10" dirty="0" err="1">
                <a:solidFill>
                  <a:srgbClr val="666666"/>
                </a:solidFill>
                <a:latin typeface="Verdana"/>
                <a:cs typeface="Verdana"/>
              </a:rPr>
              <a:t>ii</a:t>
            </a:r>
            <a:r>
              <a:rPr sz="850" spc="-10" dirty="0">
                <a:solidFill>
                  <a:srgbClr val="666666"/>
                </a:solidFill>
                <a:latin typeface="Verdana"/>
                <a:cs typeface="Verdana"/>
              </a:rPr>
              <a:t> </a:t>
            </a:r>
            <a:br>
              <a:rPr lang="pl-PL" sz="850" spc="-10" dirty="0">
                <a:solidFill>
                  <a:srgbClr val="666666"/>
                </a:solidFill>
                <a:latin typeface="Verdana"/>
                <a:cs typeface="Verdana"/>
              </a:rPr>
            </a:br>
            <a:r>
              <a:rPr sz="850" spc="-10" dirty="0">
                <a:solidFill>
                  <a:srgbClr val="666666"/>
                </a:solidFill>
                <a:latin typeface="Verdana"/>
                <a:cs typeface="Verdana"/>
              </a:rPr>
              <a:t> </a:t>
            </a:r>
            <a:r>
              <a:rPr sz="850" spc="45" dirty="0">
                <a:solidFill>
                  <a:srgbClr val="666666"/>
                </a:solidFill>
                <a:latin typeface="Verdana"/>
                <a:cs typeface="Verdana"/>
              </a:rPr>
              <a:t>w</a:t>
            </a:r>
            <a:r>
              <a:rPr sz="850" spc="-80" dirty="0">
                <a:solidFill>
                  <a:srgbClr val="666666"/>
                </a:solidFill>
                <a:latin typeface="Verdana"/>
                <a:cs typeface="Verdana"/>
              </a:rPr>
              <a:t> </a:t>
            </a:r>
            <a:r>
              <a:rPr sz="850" spc="-15" dirty="0">
                <a:solidFill>
                  <a:srgbClr val="666666"/>
                </a:solidFill>
                <a:latin typeface="Verdana"/>
                <a:cs typeface="Verdana"/>
              </a:rPr>
              <a:t>z</a:t>
            </a:r>
            <a:r>
              <a:rPr sz="850" spc="-10" dirty="0">
                <a:solidFill>
                  <a:srgbClr val="666666"/>
                </a:solidFill>
                <a:latin typeface="Verdana"/>
                <a:cs typeface="Verdana"/>
              </a:rPr>
              <a:t>a</a:t>
            </a:r>
            <a:r>
              <a:rPr sz="850" dirty="0">
                <a:solidFill>
                  <a:srgbClr val="666666"/>
                </a:solidFill>
                <a:latin typeface="Verdana"/>
                <a:cs typeface="Verdana"/>
              </a:rPr>
              <a:t>k</a:t>
            </a:r>
            <a:r>
              <a:rPr sz="850" spc="-25" dirty="0">
                <a:solidFill>
                  <a:srgbClr val="666666"/>
                </a:solidFill>
                <a:latin typeface="Verdana"/>
                <a:cs typeface="Verdana"/>
              </a:rPr>
              <a:t>r</a:t>
            </a:r>
            <a:r>
              <a:rPr sz="850" spc="5" dirty="0">
                <a:solidFill>
                  <a:srgbClr val="666666"/>
                </a:solidFill>
                <a:latin typeface="Verdana"/>
                <a:cs typeface="Verdana"/>
              </a:rPr>
              <a:t>e</a:t>
            </a:r>
            <a:r>
              <a:rPr sz="850" spc="-35" dirty="0">
                <a:solidFill>
                  <a:srgbClr val="666666"/>
                </a:solidFill>
                <a:latin typeface="Verdana"/>
                <a:cs typeface="Verdana"/>
              </a:rPr>
              <a:t>s</a:t>
            </a:r>
            <a:r>
              <a:rPr sz="850" spc="-10" dirty="0">
                <a:solidFill>
                  <a:srgbClr val="666666"/>
                </a:solidFill>
                <a:latin typeface="Verdana"/>
                <a:cs typeface="Verdana"/>
              </a:rPr>
              <a:t>i</a:t>
            </a:r>
            <a:r>
              <a:rPr sz="850" spc="5" dirty="0">
                <a:solidFill>
                  <a:srgbClr val="666666"/>
                </a:solidFill>
                <a:latin typeface="Verdana"/>
                <a:cs typeface="Verdana"/>
              </a:rPr>
              <a:t>e</a:t>
            </a:r>
            <a:r>
              <a:rPr sz="850" spc="-80" dirty="0">
                <a:solidFill>
                  <a:srgbClr val="666666"/>
                </a:solidFill>
                <a:latin typeface="Verdana"/>
                <a:cs typeface="Verdana"/>
              </a:rPr>
              <a:t> </a:t>
            </a:r>
            <a:r>
              <a:rPr sz="850" spc="50" dirty="0">
                <a:solidFill>
                  <a:srgbClr val="666666"/>
                </a:solidFill>
                <a:latin typeface="Verdana"/>
                <a:cs typeface="Verdana"/>
              </a:rPr>
              <a:t>p</a:t>
            </a:r>
            <a:r>
              <a:rPr sz="850" spc="-25" dirty="0">
                <a:solidFill>
                  <a:srgbClr val="666666"/>
                </a:solidFill>
                <a:latin typeface="Verdana"/>
                <a:cs typeface="Verdana"/>
              </a:rPr>
              <a:t>r</a:t>
            </a:r>
            <a:r>
              <a:rPr sz="850" spc="15" dirty="0">
                <a:solidFill>
                  <a:srgbClr val="666666"/>
                </a:solidFill>
                <a:latin typeface="Verdana"/>
                <a:cs typeface="Verdana"/>
              </a:rPr>
              <a:t>o</a:t>
            </a:r>
            <a:r>
              <a:rPr sz="850" spc="-20" dirty="0">
                <a:solidFill>
                  <a:srgbClr val="666666"/>
                </a:solidFill>
                <a:latin typeface="Verdana"/>
                <a:cs typeface="Verdana"/>
              </a:rPr>
              <a:t>f</a:t>
            </a:r>
            <a:r>
              <a:rPr sz="850" spc="-10" dirty="0">
                <a:solidFill>
                  <a:srgbClr val="666666"/>
                </a:solidFill>
                <a:latin typeface="Verdana"/>
                <a:cs typeface="Verdana"/>
              </a:rPr>
              <a:t>ila</a:t>
            </a:r>
            <a:r>
              <a:rPr sz="850" dirty="0">
                <a:solidFill>
                  <a:srgbClr val="666666"/>
                </a:solidFill>
                <a:latin typeface="Verdana"/>
                <a:cs typeface="Verdana"/>
              </a:rPr>
              <a:t>k</a:t>
            </a:r>
            <a:r>
              <a:rPr sz="850" spc="5" dirty="0">
                <a:solidFill>
                  <a:srgbClr val="666666"/>
                </a:solidFill>
                <a:latin typeface="Verdana"/>
                <a:cs typeface="Verdana"/>
              </a:rPr>
              <a:t>t</a:t>
            </a:r>
            <a:r>
              <a:rPr sz="850" spc="-50" dirty="0">
                <a:solidFill>
                  <a:srgbClr val="666666"/>
                </a:solidFill>
                <a:latin typeface="Verdana"/>
                <a:cs typeface="Verdana"/>
              </a:rPr>
              <a:t>y</a:t>
            </a:r>
            <a:r>
              <a:rPr sz="850" dirty="0">
                <a:solidFill>
                  <a:srgbClr val="666666"/>
                </a:solidFill>
                <a:latin typeface="Verdana"/>
                <a:cs typeface="Verdana"/>
              </a:rPr>
              <a:t>k</a:t>
            </a:r>
            <a:r>
              <a:rPr sz="850" spc="-10" dirty="0">
                <a:solidFill>
                  <a:srgbClr val="666666"/>
                </a:solidFill>
                <a:latin typeface="Verdana"/>
                <a:cs typeface="Verdana"/>
              </a:rPr>
              <a:t>i</a:t>
            </a:r>
            <a:r>
              <a:rPr sz="850" spc="-80" dirty="0">
                <a:solidFill>
                  <a:srgbClr val="666666"/>
                </a:solidFill>
                <a:latin typeface="Verdana"/>
                <a:cs typeface="Verdana"/>
              </a:rPr>
              <a:t> </a:t>
            </a:r>
            <a:r>
              <a:rPr sz="850" spc="15" dirty="0">
                <a:solidFill>
                  <a:srgbClr val="666666"/>
                </a:solidFill>
                <a:latin typeface="Verdana"/>
                <a:cs typeface="Verdana"/>
              </a:rPr>
              <a:t>o</a:t>
            </a:r>
            <a:r>
              <a:rPr sz="850" spc="-25" dirty="0">
                <a:solidFill>
                  <a:srgbClr val="666666"/>
                </a:solidFill>
                <a:latin typeface="Verdana"/>
                <a:cs typeface="Verdana"/>
              </a:rPr>
              <a:t>r</a:t>
            </a:r>
            <a:r>
              <a:rPr sz="850" spc="-10" dirty="0">
                <a:solidFill>
                  <a:srgbClr val="666666"/>
                </a:solidFill>
                <a:latin typeface="Verdana"/>
                <a:cs typeface="Verdana"/>
              </a:rPr>
              <a:t>a</a:t>
            </a:r>
            <a:r>
              <a:rPr sz="850" spc="-15" dirty="0">
                <a:solidFill>
                  <a:srgbClr val="666666"/>
                </a:solidFill>
                <a:latin typeface="Verdana"/>
                <a:cs typeface="Verdana"/>
              </a:rPr>
              <a:t>z</a:t>
            </a:r>
            <a:r>
              <a:rPr sz="850" spc="-80" dirty="0">
                <a:solidFill>
                  <a:srgbClr val="666666"/>
                </a:solidFill>
                <a:latin typeface="Verdana"/>
                <a:cs typeface="Verdana"/>
              </a:rPr>
              <a:t> </a:t>
            </a:r>
            <a:r>
              <a:rPr sz="850" spc="-10" dirty="0">
                <a:solidFill>
                  <a:srgbClr val="666666"/>
                </a:solidFill>
                <a:latin typeface="Verdana"/>
                <a:cs typeface="Verdana"/>
              </a:rPr>
              <a:t>l</a:t>
            </a:r>
            <a:r>
              <a:rPr sz="850" spc="5" dirty="0">
                <a:solidFill>
                  <a:srgbClr val="666666"/>
                </a:solidFill>
                <a:latin typeface="Verdana"/>
                <a:cs typeface="Verdana"/>
              </a:rPr>
              <a:t>e</a:t>
            </a:r>
            <a:r>
              <a:rPr sz="850" spc="30" dirty="0">
                <a:solidFill>
                  <a:srgbClr val="666666"/>
                </a:solidFill>
                <a:latin typeface="Verdana"/>
                <a:cs typeface="Verdana"/>
              </a:rPr>
              <a:t>c</a:t>
            </a:r>
            <a:r>
              <a:rPr sz="850" spc="-15" dirty="0">
                <a:solidFill>
                  <a:srgbClr val="666666"/>
                </a:solidFill>
                <a:latin typeface="Verdana"/>
                <a:cs typeface="Verdana"/>
              </a:rPr>
              <a:t>z</a:t>
            </a:r>
            <a:r>
              <a:rPr sz="850" spc="5" dirty="0">
                <a:solidFill>
                  <a:srgbClr val="666666"/>
                </a:solidFill>
                <a:latin typeface="Verdana"/>
                <a:cs typeface="Verdana"/>
              </a:rPr>
              <a:t>e</a:t>
            </a:r>
            <a:r>
              <a:rPr sz="850" spc="40" dirty="0">
                <a:solidFill>
                  <a:srgbClr val="666666"/>
                </a:solidFill>
                <a:latin typeface="Verdana"/>
                <a:cs typeface="Verdana"/>
              </a:rPr>
              <a:t>n</a:t>
            </a:r>
            <a:r>
              <a:rPr sz="850" spc="-10" dirty="0">
                <a:solidFill>
                  <a:srgbClr val="666666"/>
                </a:solidFill>
                <a:latin typeface="Verdana"/>
                <a:cs typeface="Verdana"/>
              </a:rPr>
              <a:t>ia</a:t>
            </a:r>
            <a:r>
              <a:rPr sz="850" spc="-140" dirty="0">
                <a:solidFill>
                  <a:srgbClr val="666666"/>
                </a:solidFill>
                <a:latin typeface="Verdana"/>
                <a:cs typeface="Verdana"/>
              </a:rPr>
              <a:t>.</a:t>
            </a:r>
            <a:endParaRPr sz="850" dirty="0">
              <a:solidFill>
                <a:prstClr val="black"/>
              </a:solidFill>
              <a:latin typeface="Verdana"/>
              <a:cs typeface="Verdana"/>
            </a:endParaRPr>
          </a:p>
        </p:txBody>
      </p:sp>
      <p:pic>
        <p:nvPicPr>
          <p:cNvPr id="21" name="Obraz 20">
            <a:extLst>
              <a:ext uri="{FF2B5EF4-FFF2-40B4-BE49-F238E27FC236}">
                <a16:creationId xmlns:a16="http://schemas.microsoft.com/office/drawing/2014/main" id="{DF83D8DD-6378-C9B7-378A-277F008AEF56}"/>
              </a:ext>
            </a:extLst>
          </p:cNvPr>
          <p:cNvPicPr>
            <a:picLocks noChangeAspect="1"/>
          </p:cNvPicPr>
          <p:nvPr/>
        </p:nvPicPr>
        <p:blipFill>
          <a:blip r:embed="rId8"/>
          <a:stretch>
            <a:fillRect/>
          </a:stretch>
        </p:blipFill>
        <p:spPr>
          <a:xfrm>
            <a:off x="8297923" y="5112859"/>
            <a:ext cx="3103133" cy="701101"/>
          </a:xfrm>
          <a:prstGeom prst="rect">
            <a:avLst/>
          </a:prstGeom>
        </p:spPr>
      </p:pic>
      <p:pic>
        <p:nvPicPr>
          <p:cNvPr id="22" name="Obraz 21">
            <a:extLst>
              <a:ext uri="{FF2B5EF4-FFF2-40B4-BE49-F238E27FC236}">
                <a16:creationId xmlns:a16="http://schemas.microsoft.com/office/drawing/2014/main" id="{D6570594-ED8A-EEA3-14BA-590365117C7E}"/>
              </a:ext>
            </a:extLst>
          </p:cNvPr>
          <p:cNvPicPr>
            <a:picLocks noChangeAspect="1"/>
          </p:cNvPicPr>
          <p:nvPr/>
        </p:nvPicPr>
        <p:blipFill>
          <a:blip r:embed="rId9"/>
          <a:stretch>
            <a:fillRect/>
          </a:stretch>
        </p:blipFill>
        <p:spPr>
          <a:xfrm>
            <a:off x="8391372" y="5813960"/>
            <a:ext cx="408467" cy="207282"/>
          </a:xfrm>
          <a:prstGeom prst="rect">
            <a:avLst/>
          </a:prstGeom>
        </p:spPr>
      </p:pic>
      <p:pic>
        <p:nvPicPr>
          <p:cNvPr id="23" name="Obraz 22">
            <a:extLst>
              <a:ext uri="{FF2B5EF4-FFF2-40B4-BE49-F238E27FC236}">
                <a16:creationId xmlns:a16="http://schemas.microsoft.com/office/drawing/2014/main" id="{D527F2DD-CD12-FE40-1F08-04A3EF2397F6}"/>
              </a:ext>
            </a:extLst>
          </p:cNvPr>
          <p:cNvPicPr>
            <a:picLocks noChangeAspect="1"/>
          </p:cNvPicPr>
          <p:nvPr/>
        </p:nvPicPr>
        <p:blipFill>
          <a:blip r:embed="rId10"/>
          <a:stretch>
            <a:fillRect/>
          </a:stretch>
        </p:blipFill>
        <p:spPr>
          <a:xfrm>
            <a:off x="9026384" y="5765188"/>
            <a:ext cx="634039" cy="304826"/>
          </a:xfrm>
          <a:prstGeom prst="rect">
            <a:avLst/>
          </a:prstGeom>
        </p:spPr>
      </p:pic>
      <p:pic>
        <p:nvPicPr>
          <p:cNvPr id="24" name="Obraz 23">
            <a:extLst>
              <a:ext uri="{FF2B5EF4-FFF2-40B4-BE49-F238E27FC236}">
                <a16:creationId xmlns:a16="http://schemas.microsoft.com/office/drawing/2014/main" id="{C817C1E9-3839-4615-6BB3-A5A3FDD755DE}"/>
              </a:ext>
            </a:extLst>
          </p:cNvPr>
          <p:cNvPicPr>
            <a:picLocks noChangeAspect="1"/>
          </p:cNvPicPr>
          <p:nvPr/>
        </p:nvPicPr>
        <p:blipFill>
          <a:blip r:embed="rId11"/>
          <a:stretch>
            <a:fillRect/>
          </a:stretch>
        </p:blipFill>
        <p:spPr>
          <a:xfrm>
            <a:off x="9886968" y="5792622"/>
            <a:ext cx="762066" cy="249958"/>
          </a:xfrm>
          <a:prstGeom prst="rect">
            <a:avLst/>
          </a:prstGeom>
        </p:spPr>
      </p:pic>
    </p:spTree>
    <p:extLst>
      <p:ext uri="{BB962C8B-B14F-4D97-AF65-F5344CB8AC3E}">
        <p14:creationId xmlns:p14="http://schemas.microsoft.com/office/powerpoint/2010/main" val="64645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4B9AEFA-97E8-E6E5-D366-E3D1BC8A914F}"/>
              </a:ext>
            </a:extLst>
          </p:cNvPr>
          <p:cNvPicPr>
            <a:picLocks noChangeAspect="1"/>
          </p:cNvPicPr>
          <p:nvPr/>
        </p:nvPicPr>
        <p:blipFill>
          <a:blip r:embed="rId2"/>
          <a:stretch>
            <a:fillRect/>
          </a:stretch>
        </p:blipFill>
        <p:spPr>
          <a:xfrm>
            <a:off x="2758150" y="423623"/>
            <a:ext cx="6675699" cy="1133954"/>
          </a:xfrm>
          <a:prstGeom prst="rect">
            <a:avLst/>
          </a:prstGeom>
        </p:spPr>
      </p:pic>
      <p:pic>
        <p:nvPicPr>
          <p:cNvPr id="6" name="Obraz 5">
            <a:extLst>
              <a:ext uri="{FF2B5EF4-FFF2-40B4-BE49-F238E27FC236}">
                <a16:creationId xmlns:a16="http://schemas.microsoft.com/office/drawing/2014/main" id="{C37682EE-9431-1924-7637-5D22A5B68CFD}"/>
              </a:ext>
            </a:extLst>
          </p:cNvPr>
          <p:cNvPicPr>
            <a:picLocks noChangeAspect="1"/>
          </p:cNvPicPr>
          <p:nvPr/>
        </p:nvPicPr>
        <p:blipFill>
          <a:blip r:embed="rId3"/>
          <a:stretch>
            <a:fillRect/>
          </a:stretch>
        </p:blipFill>
        <p:spPr>
          <a:xfrm>
            <a:off x="3724449" y="1557577"/>
            <a:ext cx="4743099" cy="390178"/>
          </a:xfrm>
          <a:prstGeom prst="rect">
            <a:avLst/>
          </a:prstGeom>
        </p:spPr>
      </p:pic>
      <p:pic>
        <p:nvPicPr>
          <p:cNvPr id="7" name="Obraz 6">
            <a:extLst>
              <a:ext uri="{FF2B5EF4-FFF2-40B4-BE49-F238E27FC236}">
                <a16:creationId xmlns:a16="http://schemas.microsoft.com/office/drawing/2014/main" id="{C454123D-23A5-E190-4589-8D125EDB8169}"/>
              </a:ext>
            </a:extLst>
          </p:cNvPr>
          <p:cNvPicPr>
            <a:picLocks noChangeAspect="1"/>
          </p:cNvPicPr>
          <p:nvPr/>
        </p:nvPicPr>
        <p:blipFill>
          <a:blip r:embed="rId4"/>
          <a:stretch>
            <a:fillRect/>
          </a:stretch>
        </p:blipFill>
        <p:spPr>
          <a:xfrm>
            <a:off x="608849" y="1947755"/>
            <a:ext cx="2042337" cy="2231329"/>
          </a:xfrm>
          <a:prstGeom prst="rect">
            <a:avLst/>
          </a:prstGeom>
        </p:spPr>
      </p:pic>
      <p:pic>
        <p:nvPicPr>
          <p:cNvPr id="8" name="Obraz 7">
            <a:extLst>
              <a:ext uri="{FF2B5EF4-FFF2-40B4-BE49-F238E27FC236}">
                <a16:creationId xmlns:a16="http://schemas.microsoft.com/office/drawing/2014/main" id="{8F26ADC3-DCD0-3BAE-64EA-65819FBB6292}"/>
              </a:ext>
            </a:extLst>
          </p:cNvPr>
          <p:cNvPicPr>
            <a:picLocks noChangeAspect="1"/>
          </p:cNvPicPr>
          <p:nvPr/>
        </p:nvPicPr>
        <p:blipFill>
          <a:blip r:embed="rId5"/>
          <a:stretch>
            <a:fillRect/>
          </a:stretch>
        </p:blipFill>
        <p:spPr>
          <a:xfrm>
            <a:off x="608849" y="4325729"/>
            <a:ext cx="1792379" cy="1042506"/>
          </a:xfrm>
          <a:prstGeom prst="rect">
            <a:avLst/>
          </a:prstGeom>
        </p:spPr>
      </p:pic>
      <p:pic>
        <p:nvPicPr>
          <p:cNvPr id="9" name="Obraz 8">
            <a:extLst>
              <a:ext uri="{FF2B5EF4-FFF2-40B4-BE49-F238E27FC236}">
                <a16:creationId xmlns:a16="http://schemas.microsoft.com/office/drawing/2014/main" id="{BDC7B186-7048-B667-EEBB-D91871F9C2CB}"/>
              </a:ext>
            </a:extLst>
          </p:cNvPr>
          <p:cNvPicPr>
            <a:picLocks noChangeAspect="1"/>
          </p:cNvPicPr>
          <p:nvPr/>
        </p:nvPicPr>
        <p:blipFill>
          <a:blip r:embed="rId6"/>
          <a:stretch>
            <a:fillRect/>
          </a:stretch>
        </p:blipFill>
        <p:spPr>
          <a:xfrm>
            <a:off x="5057170" y="4697616"/>
            <a:ext cx="1347333" cy="1005927"/>
          </a:xfrm>
          <a:prstGeom prst="rect">
            <a:avLst/>
          </a:prstGeom>
        </p:spPr>
      </p:pic>
      <p:pic>
        <p:nvPicPr>
          <p:cNvPr id="10" name="Obraz 9">
            <a:extLst>
              <a:ext uri="{FF2B5EF4-FFF2-40B4-BE49-F238E27FC236}">
                <a16:creationId xmlns:a16="http://schemas.microsoft.com/office/drawing/2014/main" id="{F46EE09B-CDA8-26CA-EEF9-04B85C04EE1C}"/>
              </a:ext>
            </a:extLst>
          </p:cNvPr>
          <p:cNvPicPr>
            <a:picLocks noChangeAspect="1"/>
          </p:cNvPicPr>
          <p:nvPr/>
        </p:nvPicPr>
        <p:blipFill>
          <a:blip r:embed="rId7"/>
          <a:stretch>
            <a:fillRect/>
          </a:stretch>
        </p:blipFill>
        <p:spPr>
          <a:xfrm>
            <a:off x="2922481" y="1947755"/>
            <a:ext cx="1609483" cy="4493141"/>
          </a:xfrm>
          <a:prstGeom prst="rect">
            <a:avLst/>
          </a:prstGeom>
        </p:spPr>
      </p:pic>
      <p:pic>
        <p:nvPicPr>
          <p:cNvPr id="11" name="Obraz 10">
            <a:extLst>
              <a:ext uri="{FF2B5EF4-FFF2-40B4-BE49-F238E27FC236}">
                <a16:creationId xmlns:a16="http://schemas.microsoft.com/office/drawing/2014/main" id="{059A7124-ED12-3E36-811B-4B330A0F25CC}"/>
              </a:ext>
            </a:extLst>
          </p:cNvPr>
          <p:cNvPicPr>
            <a:picLocks noChangeAspect="1"/>
          </p:cNvPicPr>
          <p:nvPr/>
        </p:nvPicPr>
        <p:blipFill>
          <a:blip r:embed="rId8"/>
          <a:stretch>
            <a:fillRect/>
          </a:stretch>
        </p:blipFill>
        <p:spPr>
          <a:xfrm>
            <a:off x="5053217" y="1947755"/>
            <a:ext cx="1707028" cy="2780017"/>
          </a:xfrm>
          <a:prstGeom prst="rect">
            <a:avLst/>
          </a:prstGeom>
        </p:spPr>
      </p:pic>
      <p:pic>
        <p:nvPicPr>
          <p:cNvPr id="12" name="Obraz 11">
            <a:extLst>
              <a:ext uri="{FF2B5EF4-FFF2-40B4-BE49-F238E27FC236}">
                <a16:creationId xmlns:a16="http://schemas.microsoft.com/office/drawing/2014/main" id="{30CCF23B-F119-6781-820E-243362910044}"/>
              </a:ext>
            </a:extLst>
          </p:cNvPr>
          <p:cNvPicPr>
            <a:picLocks noChangeAspect="1"/>
          </p:cNvPicPr>
          <p:nvPr/>
        </p:nvPicPr>
        <p:blipFill>
          <a:blip r:embed="rId9"/>
          <a:stretch>
            <a:fillRect/>
          </a:stretch>
        </p:blipFill>
        <p:spPr>
          <a:xfrm>
            <a:off x="6961568" y="1947755"/>
            <a:ext cx="1304657" cy="1201016"/>
          </a:xfrm>
          <a:prstGeom prst="rect">
            <a:avLst/>
          </a:prstGeom>
        </p:spPr>
      </p:pic>
      <p:pic>
        <p:nvPicPr>
          <p:cNvPr id="13" name="Obraz 12">
            <a:extLst>
              <a:ext uri="{FF2B5EF4-FFF2-40B4-BE49-F238E27FC236}">
                <a16:creationId xmlns:a16="http://schemas.microsoft.com/office/drawing/2014/main" id="{06EF7257-9A53-D140-18FF-0E0D1E5D753C}"/>
              </a:ext>
            </a:extLst>
          </p:cNvPr>
          <p:cNvPicPr>
            <a:picLocks noChangeAspect="1"/>
          </p:cNvPicPr>
          <p:nvPr/>
        </p:nvPicPr>
        <p:blipFill>
          <a:blip r:embed="rId10"/>
          <a:stretch>
            <a:fillRect/>
          </a:stretch>
        </p:blipFill>
        <p:spPr>
          <a:xfrm>
            <a:off x="6926994" y="3106423"/>
            <a:ext cx="1566808" cy="1219306"/>
          </a:xfrm>
          <a:prstGeom prst="rect">
            <a:avLst/>
          </a:prstGeom>
        </p:spPr>
      </p:pic>
      <p:pic>
        <p:nvPicPr>
          <p:cNvPr id="14" name="Obraz 13">
            <a:extLst>
              <a:ext uri="{FF2B5EF4-FFF2-40B4-BE49-F238E27FC236}">
                <a16:creationId xmlns:a16="http://schemas.microsoft.com/office/drawing/2014/main" id="{4969EE16-C910-995A-B3A1-336A6711EA9D}"/>
              </a:ext>
            </a:extLst>
          </p:cNvPr>
          <p:cNvPicPr>
            <a:picLocks noChangeAspect="1"/>
          </p:cNvPicPr>
          <p:nvPr/>
        </p:nvPicPr>
        <p:blipFill>
          <a:blip r:embed="rId11"/>
          <a:stretch>
            <a:fillRect/>
          </a:stretch>
        </p:blipFill>
        <p:spPr>
          <a:xfrm>
            <a:off x="6921803" y="4289149"/>
            <a:ext cx="1054699" cy="816935"/>
          </a:xfrm>
          <a:prstGeom prst="rect">
            <a:avLst/>
          </a:prstGeom>
        </p:spPr>
      </p:pic>
      <p:pic>
        <p:nvPicPr>
          <p:cNvPr id="15" name="Obraz 14">
            <a:extLst>
              <a:ext uri="{FF2B5EF4-FFF2-40B4-BE49-F238E27FC236}">
                <a16:creationId xmlns:a16="http://schemas.microsoft.com/office/drawing/2014/main" id="{90604D60-ECBB-329C-3EFC-7F5862DE6276}"/>
              </a:ext>
            </a:extLst>
          </p:cNvPr>
          <p:cNvPicPr>
            <a:picLocks noChangeAspect="1"/>
          </p:cNvPicPr>
          <p:nvPr/>
        </p:nvPicPr>
        <p:blipFill>
          <a:blip r:embed="rId12"/>
          <a:stretch>
            <a:fillRect/>
          </a:stretch>
        </p:blipFill>
        <p:spPr>
          <a:xfrm>
            <a:off x="8869392" y="877306"/>
            <a:ext cx="3322608" cy="5980694"/>
          </a:xfrm>
          <a:prstGeom prst="rect">
            <a:avLst/>
          </a:prstGeom>
        </p:spPr>
      </p:pic>
      <p:pic>
        <p:nvPicPr>
          <p:cNvPr id="16" name="Obraz 15">
            <a:extLst>
              <a:ext uri="{FF2B5EF4-FFF2-40B4-BE49-F238E27FC236}">
                <a16:creationId xmlns:a16="http://schemas.microsoft.com/office/drawing/2014/main" id="{A22EA97F-B906-8E85-E3C2-048CEC83C8CE}"/>
              </a:ext>
            </a:extLst>
          </p:cNvPr>
          <p:cNvPicPr>
            <a:picLocks noChangeAspect="1"/>
          </p:cNvPicPr>
          <p:nvPr/>
        </p:nvPicPr>
        <p:blipFill>
          <a:blip r:embed="rId13"/>
          <a:stretch>
            <a:fillRect/>
          </a:stretch>
        </p:blipFill>
        <p:spPr>
          <a:xfrm>
            <a:off x="5894286" y="5647416"/>
            <a:ext cx="2975106" cy="1219306"/>
          </a:xfrm>
          <a:prstGeom prst="rect">
            <a:avLst/>
          </a:prstGeom>
        </p:spPr>
      </p:pic>
      <p:pic>
        <p:nvPicPr>
          <p:cNvPr id="17" name="Obraz 16">
            <a:extLst>
              <a:ext uri="{FF2B5EF4-FFF2-40B4-BE49-F238E27FC236}">
                <a16:creationId xmlns:a16="http://schemas.microsoft.com/office/drawing/2014/main" id="{919324E3-5852-827F-8B2D-ED6CBAC5486F}"/>
              </a:ext>
            </a:extLst>
          </p:cNvPr>
          <p:cNvPicPr>
            <a:picLocks noChangeAspect="1"/>
          </p:cNvPicPr>
          <p:nvPr/>
        </p:nvPicPr>
        <p:blipFill>
          <a:blip r:embed="rId14"/>
          <a:stretch>
            <a:fillRect/>
          </a:stretch>
        </p:blipFill>
        <p:spPr>
          <a:xfrm>
            <a:off x="587893" y="624808"/>
            <a:ext cx="1804572" cy="932769"/>
          </a:xfrm>
          <a:prstGeom prst="rect">
            <a:avLst/>
          </a:prstGeom>
        </p:spPr>
      </p:pic>
      <p:pic>
        <p:nvPicPr>
          <p:cNvPr id="18" name="Obraz 17">
            <a:extLst>
              <a:ext uri="{FF2B5EF4-FFF2-40B4-BE49-F238E27FC236}">
                <a16:creationId xmlns:a16="http://schemas.microsoft.com/office/drawing/2014/main" id="{F6AB7D54-F32C-A47C-02DC-E64AA614F025}"/>
              </a:ext>
            </a:extLst>
          </p:cNvPr>
          <p:cNvPicPr>
            <a:picLocks noChangeAspect="1"/>
          </p:cNvPicPr>
          <p:nvPr/>
        </p:nvPicPr>
        <p:blipFill>
          <a:blip r:embed="rId15"/>
          <a:stretch>
            <a:fillRect/>
          </a:stretch>
        </p:blipFill>
        <p:spPr>
          <a:xfrm>
            <a:off x="304801" y="5306645"/>
            <a:ext cx="2346386" cy="1324378"/>
          </a:xfrm>
          <a:prstGeom prst="rect">
            <a:avLst/>
          </a:prstGeom>
        </p:spPr>
      </p:pic>
    </p:spTree>
    <p:extLst>
      <p:ext uri="{BB962C8B-B14F-4D97-AF65-F5344CB8AC3E}">
        <p14:creationId xmlns:p14="http://schemas.microsoft.com/office/powerpoint/2010/main" val="132260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4A8751F6-CD1B-8CB1-15D8-9E3B0DB05773}"/>
              </a:ext>
            </a:extLst>
          </p:cNvPr>
          <p:cNvPicPr>
            <a:picLocks noChangeAspect="1"/>
          </p:cNvPicPr>
          <p:nvPr/>
        </p:nvPicPr>
        <p:blipFill>
          <a:blip r:embed="rId2"/>
          <a:stretch>
            <a:fillRect/>
          </a:stretch>
        </p:blipFill>
        <p:spPr>
          <a:xfrm>
            <a:off x="6115254" y="112643"/>
            <a:ext cx="6076746" cy="2573884"/>
          </a:xfrm>
          <a:prstGeom prst="rect">
            <a:avLst/>
          </a:prstGeom>
        </p:spPr>
      </p:pic>
      <p:pic>
        <p:nvPicPr>
          <p:cNvPr id="5" name="Obraz 4">
            <a:extLst>
              <a:ext uri="{FF2B5EF4-FFF2-40B4-BE49-F238E27FC236}">
                <a16:creationId xmlns:a16="http://schemas.microsoft.com/office/drawing/2014/main" id="{2890597F-E23A-3881-DFA0-74C132241B30}"/>
              </a:ext>
            </a:extLst>
          </p:cNvPr>
          <p:cNvPicPr>
            <a:picLocks noChangeAspect="1"/>
          </p:cNvPicPr>
          <p:nvPr/>
        </p:nvPicPr>
        <p:blipFill>
          <a:blip r:embed="rId3"/>
          <a:stretch>
            <a:fillRect/>
          </a:stretch>
        </p:blipFill>
        <p:spPr>
          <a:xfrm>
            <a:off x="0" y="-312"/>
            <a:ext cx="12192000" cy="112956"/>
          </a:xfrm>
          <a:prstGeom prst="rect">
            <a:avLst/>
          </a:prstGeom>
        </p:spPr>
      </p:pic>
      <p:sp>
        <p:nvSpPr>
          <p:cNvPr id="7" name="object 9">
            <a:extLst>
              <a:ext uri="{FF2B5EF4-FFF2-40B4-BE49-F238E27FC236}">
                <a16:creationId xmlns:a16="http://schemas.microsoft.com/office/drawing/2014/main" id="{554AE293-1CC8-3B54-27B5-CF100295DD1D}"/>
              </a:ext>
            </a:extLst>
          </p:cNvPr>
          <p:cNvSpPr txBox="1">
            <a:spLocks/>
          </p:cNvSpPr>
          <p:nvPr/>
        </p:nvSpPr>
        <p:spPr>
          <a:xfrm>
            <a:off x="784062" y="475763"/>
            <a:ext cx="4923091" cy="399405"/>
          </a:xfrm>
          <a:prstGeom prst="rect">
            <a:avLst/>
          </a:prstGeom>
        </p:spPr>
        <p:txBody>
          <a:bodyPr vert="horz" wrap="square" lIns="0" tIns="2540" rIns="0" bIns="0" rtlCol="0">
            <a:spAutoFit/>
          </a:bodyPr>
          <a:lstStyle>
            <a:lvl1pPr>
              <a:defRPr sz="3400" b="1" i="0">
                <a:solidFill>
                  <a:srgbClr val="042A60"/>
                </a:solidFill>
                <a:latin typeface="Verdana"/>
                <a:ea typeface="+mj-ea"/>
                <a:cs typeface="Verdana"/>
              </a:defRPr>
            </a:lvl1pPr>
          </a:lstStyle>
          <a:p>
            <a:pPr marL="12701" marR="5080" lvl="0" indent="0" defTabSz="914400" eaLnBrk="1" fontAlgn="auto" latinLnBrk="0" hangingPunct="1">
              <a:lnSpc>
                <a:spcPct val="102400"/>
              </a:lnSpc>
              <a:spcBef>
                <a:spcPts val="20"/>
              </a:spcBef>
              <a:spcAft>
                <a:spcPts val="0"/>
              </a:spcAft>
              <a:buClrTx/>
              <a:buSzTx/>
              <a:buFontTx/>
              <a:buNone/>
              <a:tabLst/>
              <a:defRPr/>
            </a:pPr>
            <a:r>
              <a:rPr kumimoji="0" lang="pl-PL" sz="2750" b="0" i="0" u="none" strike="noStrike" kern="0" cap="none" spc="50" normalizeH="0" baseline="0" noProof="0" dirty="0">
                <a:ln>
                  <a:noFill/>
                </a:ln>
                <a:solidFill>
                  <a:srgbClr val="042A60"/>
                </a:solidFill>
                <a:effectLst/>
                <a:uLnTx/>
                <a:uFillTx/>
                <a:latin typeface="Verdana"/>
                <a:ea typeface="+mj-ea"/>
              </a:rPr>
              <a:t>Współpraca </a:t>
            </a:r>
            <a:r>
              <a:rPr kumimoji="0" lang="pl-PL" sz="2750" b="0" i="0" u="none" strike="noStrike" kern="0" cap="none" spc="110" normalizeH="0" baseline="0" noProof="0" dirty="0">
                <a:ln>
                  <a:noFill/>
                </a:ln>
                <a:solidFill>
                  <a:srgbClr val="042A60"/>
                </a:solidFill>
                <a:effectLst/>
                <a:uLnTx/>
                <a:uFillTx/>
                <a:latin typeface="Verdana"/>
                <a:ea typeface="+mj-ea"/>
              </a:rPr>
              <a:t>n</a:t>
            </a:r>
            <a:r>
              <a:rPr kumimoji="0" lang="pl-PL" sz="2750" b="0" i="0" u="none" strike="noStrike" kern="0" cap="none" spc="-35" normalizeH="0" baseline="0" noProof="0" dirty="0">
                <a:ln>
                  <a:noFill/>
                </a:ln>
                <a:solidFill>
                  <a:srgbClr val="042A60"/>
                </a:solidFill>
                <a:effectLst/>
                <a:uLnTx/>
                <a:uFillTx/>
                <a:latin typeface="Verdana"/>
                <a:ea typeface="+mj-ea"/>
              </a:rPr>
              <a:t>a</a:t>
            </a:r>
            <a:r>
              <a:rPr kumimoji="0" lang="pl-PL" sz="2750" b="0" i="0" u="none" strike="noStrike" kern="0" cap="none" spc="20" normalizeH="0" baseline="0" noProof="0" dirty="0">
                <a:ln>
                  <a:noFill/>
                </a:ln>
                <a:solidFill>
                  <a:srgbClr val="042A60"/>
                </a:solidFill>
                <a:effectLst/>
                <a:uLnTx/>
                <a:uFillTx/>
                <a:latin typeface="Verdana"/>
                <a:ea typeface="+mj-ea"/>
              </a:rPr>
              <a:t>k</a:t>
            </a:r>
            <a:r>
              <a:rPr kumimoji="0" lang="pl-PL" sz="2750" b="0" i="0" u="none" strike="noStrike" kern="0" cap="none" spc="-20" normalizeH="0" baseline="0" noProof="0" dirty="0">
                <a:ln>
                  <a:noFill/>
                </a:ln>
                <a:solidFill>
                  <a:srgbClr val="042A60"/>
                </a:solidFill>
                <a:effectLst/>
                <a:uLnTx/>
                <a:uFillTx/>
                <a:latin typeface="Verdana"/>
                <a:ea typeface="+mj-ea"/>
              </a:rPr>
              <a:t>i</a:t>
            </a:r>
            <a:r>
              <a:rPr kumimoji="0" lang="pl-PL" sz="2750" b="0" i="0" u="none" strike="noStrike" kern="0" cap="none" spc="15" normalizeH="0" baseline="0" noProof="0" dirty="0">
                <a:ln>
                  <a:noFill/>
                </a:ln>
                <a:solidFill>
                  <a:srgbClr val="042A60"/>
                </a:solidFill>
                <a:effectLst/>
                <a:uLnTx/>
                <a:uFillTx/>
                <a:latin typeface="Verdana"/>
                <a:ea typeface="+mj-ea"/>
              </a:rPr>
              <a:t>e</a:t>
            </a:r>
            <a:r>
              <a:rPr kumimoji="0" lang="pl-PL" sz="2750" b="0" i="0" u="none" strike="noStrike" kern="0" cap="none" spc="-80" normalizeH="0" baseline="0" noProof="0" dirty="0">
                <a:ln>
                  <a:noFill/>
                </a:ln>
                <a:solidFill>
                  <a:srgbClr val="042A60"/>
                </a:solidFill>
                <a:effectLst/>
                <a:uLnTx/>
                <a:uFillTx/>
                <a:latin typeface="Verdana"/>
                <a:ea typeface="+mj-ea"/>
              </a:rPr>
              <a:t>r</a:t>
            </a:r>
            <a:r>
              <a:rPr kumimoji="0" lang="pl-PL" sz="2750" b="0" i="0" u="none" strike="noStrike" kern="0" cap="none" spc="50" normalizeH="0" baseline="0" noProof="0" dirty="0">
                <a:ln>
                  <a:noFill/>
                </a:ln>
                <a:solidFill>
                  <a:srgbClr val="042A60"/>
                </a:solidFill>
                <a:effectLst/>
                <a:uLnTx/>
                <a:uFillTx/>
                <a:latin typeface="Verdana"/>
                <a:ea typeface="+mj-ea"/>
              </a:rPr>
              <a:t>o</a:t>
            </a:r>
            <a:r>
              <a:rPr kumimoji="0" lang="pl-PL" sz="2750" b="0" i="0" u="none" strike="noStrike" kern="0" cap="none" spc="160" normalizeH="0" baseline="0" noProof="0" dirty="0">
                <a:ln>
                  <a:noFill/>
                </a:ln>
                <a:solidFill>
                  <a:srgbClr val="042A60"/>
                </a:solidFill>
                <a:effectLst/>
                <a:uLnTx/>
                <a:uFillTx/>
                <a:latin typeface="Verdana"/>
                <a:ea typeface="+mj-ea"/>
              </a:rPr>
              <a:t>w</a:t>
            </a:r>
            <a:r>
              <a:rPr kumimoji="0" lang="pl-PL" sz="2750" b="0" i="0" u="none" strike="noStrike" kern="0" cap="none" spc="-35" normalizeH="0" baseline="0" noProof="0" dirty="0">
                <a:ln>
                  <a:noFill/>
                </a:ln>
                <a:solidFill>
                  <a:srgbClr val="042A60"/>
                </a:solidFill>
                <a:effectLst/>
                <a:uLnTx/>
                <a:uFillTx/>
                <a:latin typeface="Verdana"/>
                <a:ea typeface="+mj-ea"/>
              </a:rPr>
              <a:t>a</a:t>
            </a:r>
            <a:r>
              <a:rPr kumimoji="0" lang="pl-PL" sz="2750" b="0" i="0" u="none" strike="noStrike" kern="0" cap="none" spc="110" normalizeH="0" baseline="0" noProof="0" dirty="0">
                <a:ln>
                  <a:noFill/>
                </a:ln>
                <a:solidFill>
                  <a:srgbClr val="042A60"/>
                </a:solidFill>
                <a:effectLst/>
                <a:uLnTx/>
                <a:uFillTx/>
                <a:latin typeface="Verdana"/>
                <a:ea typeface="+mj-ea"/>
              </a:rPr>
              <a:t>n</a:t>
            </a:r>
            <a:r>
              <a:rPr kumimoji="0" lang="pl-PL" sz="2750" b="0" i="0" u="none" strike="noStrike" kern="0" cap="none" spc="-30" normalizeH="0" baseline="0" noProof="0" dirty="0">
                <a:ln>
                  <a:noFill/>
                </a:ln>
                <a:solidFill>
                  <a:srgbClr val="042A60"/>
                </a:solidFill>
                <a:effectLst/>
                <a:uLnTx/>
                <a:uFillTx/>
                <a:latin typeface="Verdana"/>
                <a:ea typeface="+mj-ea"/>
              </a:rPr>
              <a:t>a</a:t>
            </a:r>
            <a:endParaRPr kumimoji="0" lang="pl-PL" sz="2750" b="1" i="0" u="none" strike="noStrike" kern="0" cap="none" spc="0" normalizeH="0" baseline="0" noProof="0" dirty="0">
              <a:ln>
                <a:noFill/>
              </a:ln>
              <a:solidFill>
                <a:srgbClr val="042A60"/>
              </a:solidFill>
              <a:effectLst/>
              <a:uLnTx/>
              <a:uFillTx/>
              <a:latin typeface="Verdana"/>
              <a:ea typeface="+mj-ea"/>
            </a:endParaRPr>
          </a:p>
        </p:txBody>
      </p:sp>
      <p:pic>
        <p:nvPicPr>
          <p:cNvPr id="9" name="Obraz 8">
            <a:extLst>
              <a:ext uri="{FF2B5EF4-FFF2-40B4-BE49-F238E27FC236}">
                <a16:creationId xmlns:a16="http://schemas.microsoft.com/office/drawing/2014/main" id="{71776531-F922-B677-5E78-2F2C5D7E9F50}"/>
              </a:ext>
            </a:extLst>
          </p:cNvPr>
          <p:cNvPicPr>
            <a:picLocks noChangeAspect="1"/>
          </p:cNvPicPr>
          <p:nvPr/>
        </p:nvPicPr>
        <p:blipFill>
          <a:blip r:embed="rId4"/>
          <a:stretch>
            <a:fillRect/>
          </a:stretch>
        </p:blipFill>
        <p:spPr>
          <a:xfrm>
            <a:off x="7671722" y="3949694"/>
            <a:ext cx="347502" cy="347502"/>
          </a:xfrm>
          <a:prstGeom prst="rect">
            <a:avLst/>
          </a:prstGeom>
        </p:spPr>
      </p:pic>
      <p:pic>
        <p:nvPicPr>
          <p:cNvPr id="10" name="Obraz 9">
            <a:extLst>
              <a:ext uri="{FF2B5EF4-FFF2-40B4-BE49-F238E27FC236}">
                <a16:creationId xmlns:a16="http://schemas.microsoft.com/office/drawing/2014/main" id="{7610FFD1-8AA5-F435-E8DD-9FBFC3FCEA63}"/>
              </a:ext>
            </a:extLst>
          </p:cNvPr>
          <p:cNvPicPr>
            <a:picLocks noChangeAspect="1"/>
          </p:cNvPicPr>
          <p:nvPr/>
        </p:nvPicPr>
        <p:blipFill>
          <a:blip r:embed="rId5"/>
          <a:stretch>
            <a:fillRect/>
          </a:stretch>
        </p:blipFill>
        <p:spPr>
          <a:xfrm>
            <a:off x="8019224" y="4123445"/>
            <a:ext cx="3432345" cy="1347333"/>
          </a:xfrm>
          <a:prstGeom prst="rect">
            <a:avLst/>
          </a:prstGeom>
        </p:spPr>
      </p:pic>
      <p:pic>
        <p:nvPicPr>
          <p:cNvPr id="11" name="Obraz 10">
            <a:extLst>
              <a:ext uri="{FF2B5EF4-FFF2-40B4-BE49-F238E27FC236}">
                <a16:creationId xmlns:a16="http://schemas.microsoft.com/office/drawing/2014/main" id="{639C2AF5-A45C-162D-89F2-ECD3FCEC9F00}"/>
              </a:ext>
            </a:extLst>
          </p:cNvPr>
          <p:cNvPicPr>
            <a:picLocks noChangeAspect="1"/>
          </p:cNvPicPr>
          <p:nvPr/>
        </p:nvPicPr>
        <p:blipFill>
          <a:blip r:embed="rId6"/>
          <a:stretch>
            <a:fillRect/>
          </a:stretch>
        </p:blipFill>
        <p:spPr>
          <a:xfrm>
            <a:off x="8814821" y="5780097"/>
            <a:ext cx="1841152" cy="737680"/>
          </a:xfrm>
          <a:prstGeom prst="rect">
            <a:avLst/>
          </a:prstGeom>
        </p:spPr>
      </p:pic>
      <p:sp>
        <p:nvSpPr>
          <p:cNvPr id="13" name="object 8">
            <a:extLst>
              <a:ext uri="{FF2B5EF4-FFF2-40B4-BE49-F238E27FC236}">
                <a16:creationId xmlns:a16="http://schemas.microsoft.com/office/drawing/2014/main" id="{D0F3F561-B1D7-FAB1-25B7-0F149CB27306}"/>
              </a:ext>
            </a:extLst>
          </p:cNvPr>
          <p:cNvSpPr txBox="1"/>
          <p:nvPr/>
        </p:nvSpPr>
        <p:spPr>
          <a:xfrm>
            <a:off x="592724" y="1238287"/>
            <a:ext cx="4929807" cy="1045158"/>
          </a:xfrm>
          <a:prstGeom prst="rect">
            <a:avLst/>
          </a:prstGeom>
        </p:spPr>
        <p:txBody>
          <a:bodyPr vert="horz" wrap="square" lIns="0" tIns="69850" rIns="0" bIns="0" rtlCol="0">
            <a:spAutoFit/>
          </a:bodyPr>
          <a:lstStyle/>
          <a:p>
            <a:pPr marL="12701" marR="5080" algn="ctr">
              <a:lnSpc>
                <a:spcPts val="3829"/>
              </a:lnSpc>
              <a:spcBef>
                <a:spcPts val="550"/>
              </a:spcBef>
            </a:pPr>
            <a:r>
              <a:rPr sz="3500" b="1" spc="-125" dirty="0">
                <a:solidFill>
                  <a:srgbClr val="042A60"/>
                </a:solidFill>
                <a:latin typeface="Verdana"/>
                <a:cs typeface="Verdana"/>
              </a:rPr>
              <a:t>N</a:t>
            </a:r>
            <a:r>
              <a:rPr sz="3500" b="1" spc="-90" dirty="0">
                <a:solidFill>
                  <a:srgbClr val="042A60"/>
                </a:solidFill>
                <a:latin typeface="Verdana"/>
                <a:cs typeface="Verdana"/>
              </a:rPr>
              <a:t>A</a:t>
            </a:r>
            <a:r>
              <a:rPr sz="3500" b="1" spc="-229" dirty="0">
                <a:solidFill>
                  <a:srgbClr val="042A60"/>
                </a:solidFill>
                <a:latin typeface="Verdana"/>
                <a:cs typeface="Verdana"/>
              </a:rPr>
              <a:t> </a:t>
            </a:r>
            <a:r>
              <a:rPr sz="3500" b="1" spc="-100" dirty="0">
                <a:solidFill>
                  <a:srgbClr val="042A60"/>
                </a:solidFill>
                <a:latin typeface="Verdana"/>
                <a:cs typeface="Verdana"/>
              </a:rPr>
              <a:t>Z</a:t>
            </a:r>
            <a:r>
              <a:rPr sz="3500" b="1" spc="-10" dirty="0">
                <a:solidFill>
                  <a:srgbClr val="042A60"/>
                </a:solidFill>
                <a:latin typeface="Verdana"/>
                <a:cs typeface="Verdana"/>
              </a:rPr>
              <a:t>D</a:t>
            </a:r>
            <a:r>
              <a:rPr sz="3500" b="1" spc="-175" dirty="0">
                <a:solidFill>
                  <a:srgbClr val="042A60"/>
                </a:solidFill>
                <a:latin typeface="Verdana"/>
                <a:cs typeface="Verdana"/>
              </a:rPr>
              <a:t>R</a:t>
            </a:r>
            <a:r>
              <a:rPr sz="3500" b="1" spc="-25" dirty="0">
                <a:solidFill>
                  <a:srgbClr val="042A60"/>
                </a:solidFill>
                <a:latin typeface="Verdana"/>
                <a:cs typeface="Verdana"/>
              </a:rPr>
              <a:t>O</a:t>
            </a:r>
            <a:r>
              <a:rPr sz="3500" b="1" spc="65" dirty="0">
                <a:solidFill>
                  <a:srgbClr val="042A60"/>
                </a:solidFill>
                <a:latin typeface="Verdana"/>
                <a:cs typeface="Verdana"/>
              </a:rPr>
              <a:t>W</a:t>
            </a:r>
            <a:r>
              <a:rPr sz="3500" b="1" spc="-795" dirty="0">
                <a:solidFill>
                  <a:srgbClr val="042A60"/>
                </a:solidFill>
                <a:latin typeface="Verdana"/>
                <a:cs typeface="Verdana"/>
              </a:rPr>
              <a:t>I</a:t>
            </a:r>
            <a:r>
              <a:rPr sz="3500" b="1" spc="-25" dirty="0">
                <a:solidFill>
                  <a:srgbClr val="042A60"/>
                </a:solidFill>
                <a:latin typeface="Verdana"/>
                <a:cs typeface="Verdana"/>
              </a:rPr>
              <a:t>E </a:t>
            </a:r>
            <a:r>
              <a:rPr sz="3500" b="1" spc="-150" dirty="0">
                <a:solidFill>
                  <a:srgbClr val="042A60"/>
                </a:solidFill>
                <a:latin typeface="Verdana"/>
                <a:cs typeface="Verdana"/>
              </a:rPr>
              <a:t>UCZNIÓW</a:t>
            </a:r>
            <a:endParaRPr sz="3500" dirty="0">
              <a:solidFill>
                <a:prstClr val="black"/>
              </a:solidFill>
              <a:latin typeface="Verdana"/>
              <a:cs typeface="Verdana"/>
            </a:endParaRPr>
          </a:p>
        </p:txBody>
      </p:sp>
      <p:sp>
        <p:nvSpPr>
          <p:cNvPr id="15" name="object 10">
            <a:extLst>
              <a:ext uri="{FF2B5EF4-FFF2-40B4-BE49-F238E27FC236}">
                <a16:creationId xmlns:a16="http://schemas.microsoft.com/office/drawing/2014/main" id="{78DDBD69-D742-C642-21D3-590BEC4EA9D3}"/>
              </a:ext>
            </a:extLst>
          </p:cNvPr>
          <p:cNvSpPr txBox="1"/>
          <p:nvPr/>
        </p:nvSpPr>
        <p:spPr>
          <a:xfrm>
            <a:off x="262652" y="2323748"/>
            <a:ext cx="6893521" cy="4194029"/>
          </a:xfrm>
          <a:prstGeom prst="rect">
            <a:avLst/>
          </a:prstGeom>
        </p:spPr>
        <p:txBody>
          <a:bodyPr vert="horz" wrap="square" lIns="0" tIns="12700" rIns="0" bIns="0" rtlCol="0">
            <a:spAutoFit/>
          </a:bodyPr>
          <a:lstStyle/>
          <a:p>
            <a:pPr marL="12701" algn="just">
              <a:spcBef>
                <a:spcPts val="100"/>
              </a:spcBef>
            </a:pPr>
            <a:r>
              <a:rPr sz="2100" b="1" spc="-140" dirty="0">
                <a:solidFill>
                  <a:srgbClr val="666660"/>
                </a:solidFill>
                <a:latin typeface="Verdana"/>
                <a:cs typeface="Verdana"/>
              </a:rPr>
              <a:t>Informacje</a:t>
            </a:r>
            <a:r>
              <a:rPr sz="2100" b="1" spc="-135" dirty="0">
                <a:solidFill>
                  <a:srgbClr val="666660"/>
                </a:solidFill>
                <a:latin typeface="Verdana"/>
                <a:cs typeface="Verdana"/>
              </a:rPr>
              <a:t> </a:t>
            </a:r>
            <a:r>
              <a:rPr sz="2100" b="1" spc="-90" dirty="0">
                <a:solidFill>
                  <a:srgbClr val="666660"/>
                </a:solidFill>
                <a:latin typeface="Verdana"/>
                <a:cs typeface="Verdana"/>
              </a:rPr>
              <a:t>o</a:t>
            </a:r>
            <a:r>
              <a:rPr sz="2100" b="1" spc="-135" dirty="0">
                <a:solidFill>
                  <a:srgbClr val="666660"/>
                </a:solidFill>
                <a:latin typeface="Verdana"/>
                <a:cs typeface="Verdana"/>
              </a:rPr>
              <a:t> </a:t>
            </a:r>
            <a:r>
              <a:rPr sz="2100" b="1" spc="-114" dirty="0">
                <a:solidFill>
                  <a:srgbClr val="666660"/>
                </a:solidFill>
                <a:latin typeface="Verdana"/>
                <a:cs typeface="Verdana"/>
              </a:rPr>
              <a:t>obowiązującej</a:t>
            </a:r>
            <a:r>
              <a:rPr sz="2100" b="1" spc="-130" dirty="0">
                <a:solidFill>
                  <a:srgbClr val="666660"/>
                </a:solidFill>
                <a:latin typeface="Verdana"/>
                <a:cs typeface="Verdana"/>
              </a:rPr>
              <a:t> </a:t>
            </a:r>
            <a:r>
              <a:rPr sz="2100" b="1" spc="-110" dirty="0">
                <a:solidFill>
                  <a:srgbClr val="666660"/>
                </a:solidFill>
                <a:latin typeface="Verdana"/>
                <a:cs typeface="Verdana"/>
              </a:rPr>
              <a:t>ustawie</a:t>
            </a:r>
            <a:endParaRPr sz="2100" dirty="0">
              <a:solidFill>
                <a:prstClr val="black"/>
              </a:solidFill>
              <a:latin typeface="Verdana"/>
              <a:cs typeface="Verdana"/>
            </a:endParaRPr>
          </a:p>
          <a:p>
            <a:pPr marL="50804" algn="just">
              <a:spcBef>
                <a:spcPts val="1700"/>
              </a:spcBef>
            </a:pPr>
            <a:r>
              <a:rPr sz="1300" b="1" spc="-20" dirty="0">
                <a:solidFill>
                  <a:srgbClr val="666666"/>
                </a:solidFill>
                <a:latin typeface="Verdana"/>
                <a:cs typeface="Verdana"/>
              </a:rPr>
              <a:t>Od</a:t>
            </a:r>
            <a:r>
              <a:rPr sz="1300" b="1" spc="-90" dirty="0">
                <a:solidFill>
                  <a:srgbClr val="666666"/>
                </a:solidFill>
                <a:latin typeface="Verdana"/>
                <a:cs typeface="Verdana"/>
              </a:rPr>
              <a:t> </a:t>
            </a:r>
            <a:r>
              <a:rPr sz="1300" b="1" spc="-305" dirty="0">
                <a:solidFill>
                  <a:srgbClr val="666666"/>
                </a:solidFill>
                <a:latin typeface="Verdana"/>
                <a:cs typeface="Verdana"/>
              </a:rPr>
              <a:t>12</a:t>
            </a:r>
            <a:r>
              <a:rPr sz="1300" b="1" spc="-225" dirty="0">
                <a:solidFill>
                  <a:srgbClr val="666666"/>
                </a:solidFill>
                <a:latin typeface="Verdana"/>
                <a:cs typeface="Verdana"/>
              </a:rPr>
              <a:t> </a:t>
            </a:r>
            <a:r>
              <a:rPr lang="pl-PL" sz="1300" b="1" spc="-225" dirty="0">
                <a:solidFill>
                  <a:srgbClr val="666666"/>
                </a:solidFill>
                <a:latin typeface="Verdana"/>
                <a:cs typeface="Verdana"/>
              </a:rPr>
              <a:t> </a:t>
            </a:r>
            <a:r>
              <a:rPr sz="1300" b="1" spc="-80" dirty="0" err="1">
                <a:solidFill>
                  <a:srgbClr val="666666"/>
                </a:solidFill>
                <a:latin typeface="Verdana"/>
                <a:cs typeface="Verdana"/>
              </a:rPr>
              <a:t>września</a:t>
            </a:r>
            <a:r>
              <a:rPr sz="1300" b="1" spc="-90" dirty="0">
                <a:solidFill>
                  <a:srgbClr val="666666"/>
                </a:solidFill>
                <a:latin typeface="Verdana"/>
                <a:cs typeface="Verdana"/>
              </a:rPr>
              <a:t> </a:t>
            </a:r>
            <a:r>
              <a:rPr sz="1300" b="1" spc="-195" dirty="0">
                <a:solidFill>
                  <a:srgbClr val="666666"/>
                </a:solidFill>
                <a:latin typeface="Verdana"/>
                <a:cs typeface="Verdana"/>
              </a:rPr>
              <a:t>2019</a:t>
            </a:r>
            <a:r>
              <a:rPr sz="1300" b="1" spc="-90" dirty="0">
                <a:solidFill>
                  <a:srgbClr val="666666"/>
                </a:solidFill>
                <a:latin typeface="Verdana"/>
                <a:cs typeface="Verdana"/>
              </a:rPr>
              <a:t> </a:t>
            </a:r>
            <a:r>
              <a:rPr sz="1300" b="1" spc="-130" dirty="0">
                <a:solidFill>
                  <a:srgbClr val="666666"/>
                </a:solidFill>
                <a:latin typeface="Verdana"/>
                <a:cs typeface="Verdana"/>
              </a:rPr>
              <a:t>r.</a:t>
            </a:r>
            <a:r>
              <a:rPr sz="1300" b="1" spc="-90" dirty="0">
                <a:solidFill>
                  <a:srgbClr val="666666"/>
                </a:solidFill>
                <a:latin typeface="Verdana"/>
                <a:cs typeface="Verdana"/>
              </a:rPr>
              <a:t> </a:t>
            </a:r>
            <a:r>
              <a:rPr sz="1300" b="1" spc="-60" dirty="0">
                <a:solidFill>
                  <a:srgbClr val="666666"/>
                </a:solidFill>
                <a:latin typeface="Verdana"/>
                <a:cs typeface="Verdana"/>
              </a:rPr>
              <a:t>na</a:t>
            </a:r>
            <a:r>
              <a:rPr sz="1300" b="1" spc="-90" dirty="0">
                <a:solidFill>
                  <a:srgbClr val="666666"/>
                </a:solidFill>
                <a:latin typeface="Verdana"/>
                <a:cs typeface="Verdana"/>
              </a:rPr>
              <a:t> </a:t>
            </a:r>
            <a:r>
              <a:rPr sz="1300" b="1" spc="-45" dirty="0">
                <a:solidFill>
                  <a:srgbClr val="666666"/>
                </a:solidFill>
                <a:latin typeface="Verdana"/>
                <a:cs typeface="Verdana"/>
              </a:rPr>
              <a:t>mocy</a:t>
            </a:r>
            <a:r>
              <a:rPr sz="1300" b="1" spc="-90" dirty="0">
                <a:solidFill>
                  <a:srgbClr val="666666"/>
                </a:solidFill>
                <a:latin typeface="Verdana"/>
                <a:cs typeface="Verdana"/>
              </a:rPr>
              <a:t> </a:t>
            </a:r>
            <a:r>
              <a:rPr sz="1300" b="1" spc="-80" dirty="0">
                <a:solidFill>
                  <a:srgbClr val="666666"/>
                </a:solidFill>
                <a:latin typeface="Verdana"/>
                <a:cs typeface="Verdana"/>
              </a:rPr>
              <a:t>ustawy</a:t>
            </a:r>
            <a:r>
              <a:rPr sz="1300" b="1" spc="-85" dirty="0">
                <a:solidFill>
                  <a:srgbClr val="666666"/>
                </a:solidFill>
                <a:latin typeface="Verdana"/>
                <a:cs typeface="Verdana"/>
              </a:rPr>
              <a:t> z</a:t>
            </a:r>
            <a:r>
              <a:rPr sz="1300" b="1" spc="-90" dirty="0">
                <a:solidFill>
                  <a:srgbClr val="666666"/>
                </a:solidFill>
                <a:latin typeface="Verdana"/>
                <a:cs typeface="Verdana"/>
              </a:rPr>
              <a:t> </a:t>
            </a:r>
            <a:r>
              <a:rPr sz="1300" b="1" spc="-55" dirty="0">
                <a:solidFill>
                  <a:srgbClr val="666666"/>
                </a:solidFill>
                <a:latin typeface="Verdana"/>
                <a:cs typeface="Verdana"/>
              </a:rPr>
              <a:t>dnia</a:t>
            </a:r>
            <a:r>
              <a:rPr sz="1300" b="1" spc="-90" dirty="0">
                <a:solidFill>
                  <a:srgbClr val="666666"/>
                </a:solidFill>
                <a:latin typeface="Verdana"/>
                <a:cs typeface="Verdana"/>
              </a:rPr>
              <a:t> </a:t>
            </a:r>
            <a:r>
              <a:rPr sz="1300" b="1" spc="-305" dirty="0">
                <a:solidFill>
                  <a:srgbClr val="666666"/>
                </a:solidFill>
                <a:latin typeface="Verdana"/>
                <a:cs typeface="Verdana"/>
              </a:rPr>
              <a:t>12</a:t>
            </a:r>
            <a:r>
              <a:rPr sz="1300" b="1" spc="-225" dirty="0">
                <a:solidFill>
                  <a:srgbClr val="666666"/>
                </a:solidFill>
                <a:latin typeface="Verdana"/>
                <a:cs typeface="Verdana"/>
              </a:rPr>
              <a:t> </a:t>
            </a:r>
            <a:r>
              <a:rPr sz="1300" b="1" spc="-65" dirty="0">
                <a:solidFill>
                  <a:srgbClr val="666666"/>
                </a:solidFill>
                <a:latin typeface="Verdana"/>
                <a:cs typeface="Verdana"/>
              </a:rPr>
              <a:t>kwietnia</a:t>
            </a:r>
            <a:r>
              <a:rPr sz="1300" b="1" spc="-90" dirty="0">
                <a:solidFill>
                  <a:srgbClr val="666666"/>
                </a:solidFill>
                <a:latin typeface="Verdana"/>
                <a:cs typeface="Verdana"/>
              </a:rPr>
              <a:t> </a:t>
            </a:r>
            <a:r>
              <a:rPr sz="1300" b="1" spc="-195" dirty="0">
                <a:solidFill>
                  <a:srgbClr val="666666"/>
                </a:solidFill>
                <a:latin typeface="Verdana"/>
                <a:cs typeface="Verdana"/>
              </a:rPr>
              <a:t>2019</a:t>
            </a:r>
            <a:r>
              <a:rPr sz="1300" b="1" spc="-90" dirty="0">
                <a:solidFill>
                  <a:srgbClr val="666666"/>
                </a:solidFill>
                <a:latin typeface="Verdana"/>
                <a:cs typeface="Verdana"/>
              </a:rPr>
              <a:t> </a:t>
            </a:r>
            <a:r>
              <a:rPr sz="1300" b="1" spc="-130" dirty="0">
                <a:solidFill>
                  <a:srgbClr val="666666"/>
                </a:solidFill>
                <a:latin typeface="Verdana"/>
                <a:cs typeface="Verdana"/>
              </a:rPr>
              <a:t>r.</a:t>
            </a:r>
            <a:endParaRPr sz="1300" dirty="0">
              <a:solidFill>
                <a:prstClr val="black"/>
              </a:solidFill>
              <a:latin typeface="Verdana"/>
              <a:cs typeface="Verdana"/>
            </a:endParaRPr>
          </a:p>
          <a:p>
            <a:pPr marL="50804" marR="8890" algn="just">
              <a:lnSpc>
                <a:spcPct val="115500"/>
              </a:lnSpc>
            </a:pPr>
            <a:r>
              <a:rPr sz="1300" b="1" spc="-55" dirty="0">
                <a:solidFill>
                  <a:srgbClr val="666666"/>
                </a:solidFill>
                <a:latin typeface="Verdana"/>
                <a:cs typeface="Verdana"/>
              </a:rPr>
              <a:t>o</a:t>
            </a:r>
            <a:r>
              <a:rPr sz="1300" b="1" spc="-50" dirty="0">
                <a:solidFill>
                  <a:srgbClr val="666666"/>
                </a:solidFill>
                <a:latin typeface="Verdana"/>
                <a:cs typeface="Verdana"/>
              </a:rPr>
              <a:t> opiece</a:t>
            </a:r>
            <a:r>
              <a:rPr sz="1300" b="1" spc="-45" dirty="0">
                <a:solidFill>
                  <a:srgbClr val="666666"/>
                </a:solidFill>
                <a:latin typeface="Verdana"/>
                <a:cs typeface="Verdana"/>
              </a:rPr>
              <a:t> </a:t>
            </a:r>
            <a:r>
              <a:rPr sz="1300" b="1" spc="-75" dirty="0">
                <a:solidFill>
                  <a:srgbClr val="666666"/>
                </a:solidFill>
                <a:latin typeface="Verdana"/>
                <a:cs typeface="Verdana"/>
              </a:rPr>
              <a:t>zdrowotnej</a:t>
            </a:r>
            <a:r>
              <a:rPr sz="1300" b="1" spc="-70" dirty="0">
                <a:solidFill>
                  <a:srgbClr val="666666"/>
                </a:solidFill>
                <a:latin typeface="Verdana"/>
                <a:cs typeface="Verdana"/>
              </a:rPr>
              <a:t> </a:t>
            </a:r>
            <a:r>
              <a:rPr sz="1300" b="1" spc="-50" dirty="0">
                <a:solidFill>
                  <a:srgbClr val="666666"/>
                </a:solidFill>
                <a:latin typeface="Verdana"/>
                <a:cs typeface="Verdana"/>
              </a:rPr>
              <a:t>nad</a:t>
            </a:r>
            <a:r>
              <a:rPr sz="1300" b="1" spc="-45" dirty="0">
                <a:solidFill>
                  <a:srgbClr val="666666"/>
                </a:solidFill>
                <a:latin typeface="Verdana"/>
                <a:cs typeface="Verdana"/>
              </a:rPr>
              <a:t> </a:t>
            </a:r>
            <a:r>
              <a:rPr sz="1300" b="1" spc="-55" dirty="0">
                <a:solidFill>
                  <a:srgbClr val="666666"/>
                </a:solidFill>
                <a:latin typeface="Verdana"/>
                <a:cs typeface="Verdana"/>
              </a:rPr>
              <a:t>uczniami</a:t>
            </a:r>
            <a:r>
              <a:rPr sz="1300" b="1" spc="-50" dirty="0">
                <a:solidFill>
                  <a:srgbClr val="666666"/>
                </a:solidFill>
                <a:latin typeface="Verdana"/>
                <a:cs typeface="Verdana"/>
              </a:rPr>
              <a:t> </a:t>
            </a:r>
            <a:r>
              <a:rPr sz="1300" b="1" spc="-130" dirty="0">
                <a:solidFill>
                  <a:srgbClr val="666666"/>
                </a:solidFill>
                <a:latin typeface="Verdana"/>
                <a:cs typeface="Verdana"/>
              </a:rPr>
              <a:t>(Dz.</a:t>
            </a:r>
            <a:r>
              <a:rPr sz="1300" b="1" spc="-125" dirty="0">
                <a:solidFill>
                  <a:srgbClr val="666666"/>
                </a:solidFill>
                <a:latin typeface="Verdana"/>
                <a:cs typeface="Verdana"/>
              </a:rPr>
              <a:t> </a:t>
            </a:r>
            <a:r>
              <a:rPr sz="1300" b="1" spc="-95" dirty="0">
                <a:solidFill>
                  <a:srgbClr val="666666"/>
                </a:solidFill>
                <a:latin typeface="Verdana"/>
                <a:cs typeface="Verdana"/>
              </a:rPr>
              <a:t>U.</a:t>
            </a:r>
            <a:r>
              <a:rPr sz="1300" b="1" spc="-90" dirty="0">
                <a:solidFill>
                  <a:srgbClr val="666666"/>
                </a:solidFill>
                <a:latin typeface="Verdana"/>
                <a:cs typeface="Verdana"/>
              </a:rPr>
              <a:t> </a:t>
            </a:r>
            <a:r>
              <a:rPr sz="1300" b="1" spc="-195" dirty="0">
                <a:solidFill>
                  <a:srgbClr val="666666"/>
                </a:solidFill>
                <a:latin typeface="Verdana"/>
                <a:cs typeface="Verdana"/>
              </a:rPr>
              <a:t>2019</a:t>
            </a:r>
            <a:r>
              <a:rPr sz="1300" b="1" spc="-190" dirty="0">
                <a:solidFill>
                  <a:srgbClr val="666666"/>
                </a:solidFill>
                <a:latin typeface="Verdana"/>
                <a:cs typeface="Verdana"/>
              </a:rPr>
              <a:t> </a:t>
            </a:r>
            <a:r>
              <a:rPr sz="1300" b="1" spc="-85" dirty="0">
                <a:solidFill>
                  <a:srgbClr val="666666"/>
                </a:solidFill>
                <a:latin typeface="Verdana"/>
                <a:cs typeface="Verdana"/>
              </a:rPr>
              <a:t>poz.</a:t>
            </a:r>
            <a:r>
              <a:rPr sz="1300" b="1" spc="-80" dirty="0">
                <a:solidFill>
                  <a:srgbClr val="666666"/>
                </a:solidFill>
                <a:latin typeface="Verdana"/>
                <a:cs typeface="Verdana"/>
              </a:rPr>
              <a:t> </a:t>
            </a:r>
            <a:r>
              <a:rPr sz="1300" b="1" spc="-195" dirty="0">
                <a:solidFill>
                  <a:srgbClr val="666666"/>
                </a:solidFill>
                <a:latin typeface="Verdana"/>
                <a:cs typeface="Verdana"/>
              </a:rPr>
              <a:t>1078)</a:t>
            </a:r>
            <a:r>
              <a:rPr sz="1300" b="1" spc="-190" dirty="0">
                <a:solidFill>
                  <a:srgbClr val="666666"/>
                </a:solidFill>
                <a:latin typeface="Verdana"/>
                <a:cs typeface="Verdana"/>
              </a:rPr>
              <a:t> </a:t>
            </a:r>
            <a:r>
              <a:rPr sz="1300" b="1" spc="-70" dirty="0">
                <a:solidFill>
                  <a:srgbClr val="666666"/>
                </a:solidFill>
                <a:latin typeface="Verdana"/>
                <a:cs typeface="Verdana"/>
              </a:rPr>
              <a:t>organy </a:t>
            </a:r>
            <a:r>
              <a:rPr sz="1300" b="1" spc="-65" dirty="0">
                <a:solidFill>
                  <a:srgbClr val="666666"/>
                </a:solidFill>
                <a:latin typeface="Verdana"/>
                <a:cs typeface="Verdana"/>
              </a:rPr>
              <a:t> prowadzące</a:t>
            </a:r>
            <a:r>
              <a:rPr sz="1300" b="1" spc="-90" dirty="0">
                <a:solidFill>
                  <a:srgbClr val="666666"/>
                </a:solidFill>
                <a:latin typeface="Verdana"/>
                <a:cs typeface="Verdana"/>
              </a:rPr>
              <a:t> </a:t>
            </a:r>
            <a:r>
              <a:rPr sz="1300" b="1" spc="-70" dirty="0">
                <a:solidFill>
                  <a:srgbClr val="666666"/>
                </a:solidFill>
                <a:latin typeface="Verdana"/>
                <a:cs typeface="Verdana"/>
              </a:rPr>
              <a:t>szkołę</a:t>
            </a:r>
            <a:r>
              <a:rPr sz="1300" b="1" spc="-90" dirty="0">
                <a:solidFill>
                  <a:srgbClr val="666666"/>
                </a:solidFill>
                <a:latin typeface="Verdana"/>
                <a:cs typeface="Verdana"/>
              </a:rPr>
              <a:t> </a:t>
            </a:r>
            <a:r>
              <a:rPr sz="1300" b="1" spc="-45" dirty="0">
                <a:solidFill>
                  <a:srgbClr val="666666"/>
                </a:solidFill>
                <a:latin typeface="Verdana"/>
                <a:cs typeface="Verdana"/>
              </a:rPr>
              <a:t>lub</a:t>
            </a:r>
            <a:r>
              <a:rPr sz="1300" b="1" spc="-90" dirty="0">
                <a:solidFill>
                  <a:srgbClr val="666666"/>
                </a:solidFill>
                <a:latin typeface="Verdana"/>
                <a:cs typeface="Verdana"/>
              </a:rPr>
              <a:t> </a:t>
            </a:r>
            <a:r>
              <a:rPr sz="1300" b="1" spc="-70" dirty="0">
                <a:solidFill>
                  <a:srgbClr val="004AAC"/>
                </a:solidFill>
                <a:latin typeface="Verdana"/>
                <a:cs typeface="Verdana"/>
              </a:rPr>
              <a:t>jednostki</a:t>
            </a:r>
            <a:r>
              <a:rPr sz="1300" b="1" spc="-90" dirty="0">
                <a:solidFill>
                  <a:srgbClr val="004AAC"/>
                </a:solidFill>
                <a:latin typeface="Verdana"/>
                <a:cs typeface="Verdana"/>
              </a:rPr>
              <a:t> </a:t>
            </a:r>
            <a:r>
              <a:rPr sz="1300" b="1" spc="-70" dirty="0">
                <a:solidFill>
                  <a:srgbClr val="004AAC"/>
                </a:solidFill>
                <a:latin typeface="Verdana"/>
                <a:cs typeface="Verdana"/>
              </a:rPr>
              <a:t>samorządu</a:t>
            </a:r>
            <a:r>
              <a:rPr sz="1300" b="1" spc="-90" dirty="0">
                <a:solidFill>
                  <a:srgbClr val="004AAC"/>
                </a:solidFill>
                <a:latin typeface="Verdana"/>
                <a:cs typeface="Verdana"/>
              </a:rPr>
              <a:t> </a:t>
            </a:r>
            <a:r>
              <a:rPr sz="1300" b="1" spc="-65" dirty="0">
                <a:solidFill>
                  <a:srgbClr val="004AAC"/>
                </a:solidFill>
                <a:latin typeface="Verdana"/>
                <a:cs typeface="Verdana"/>
              </a:rPr>
              <a:t>terytorialnego</a:t>
            </a:r>
            <a:endParaRPr sz="1300" dirty="0">
              <a:solidFill>
                <a:prstClr val="black"/>
              </a:solidFill>
              <a:latin typeface="Verdana"/>
              <a:cs typeface="Verdana"/>
            </a:endParaRPr>
          </a:p>
          <a:p>
            <a:pPr marL="50804" marR="8255" algn="just">
              <a:lnSpc>
                <a:spcPct val="115500"/>
              </a:lnSpc>
            </a:pPr>
            <a:r>
              <a:rPr sz="1300" b="1" spc="-95" dirty="0">
                <a:solidFill>
                  <a:srgbClr val="004AAC"/>
                </a:solidFill>
                <a:latin typeface="Verdana"/>
                <a:cs typeface="Verdana"/>
              </a:rPr>
              <a:t>są </a:t>
            </a:r>
            <a:r>
              <a:rPr sz="1300" b="1" spc="-70" dirty="0">
                <a:solidFill>
                  <a:srgbClr val="004AAC"/>
                </a:solidFill>
                <a:latin typeface="Verdana"/>
                <a:cs typeface="Verdana"/>
              </a:rPr>
              <a:t>zobowiązane </a:t>
            </a:r>
            <a:r>
              <a:rPr sz="1300" b="1" spc="-40" dirty="0">
                <a:solidFill>
                  <a:srgbClr val="666666"/>
                </a:solidFill>
                <a:latin typeface="Verdana"/>
                <a:cs typeface="Verdana"/>
              </a:rPr>
              <a:t>do </a:t>
            </a:r>
            <a:r>
              <a:rPr sz="1300" b="1" spc="-80" dirty="0">
                <a:solidFill>
                  <a:srgbClr val="666666"/>
                </a:solidFill>
                <a:latin typeface="Verdana"/>
                <a:cs typeface="Verdana"/>
              </a:rPr>
              <a:t>zawarcia </a:t>
            </a:r>
            <a:r>
              <a:rPr sz="1300" b="1" spc="-60" dirty="0">
                <a:solidFill>
                  <a:srgbClr val="666666"/>
                </a:solidFill>
                <a:latin typeface="Verdana"/>
                <a:cs typeface="Verdana"/>
              </a:rPr>
              <a:t>umowy </a:t>
            </a:r>
            <a:r>
              <a:rPr sz="1300" b="1" spc="-85" dirty="0">
                <a:solidFill>
                  <a:srgbClr val="666666"/>
                </a:solidFill>
                <a:latin typeface="Verdana"/>
                <a:cs typeface="Verdana"/>
              </a:rPr>
              <a:t>z </a:t>
            </a:r>
            <a:r>
              <a:rPr sz="1300" b="1" spc="-40" dirty="0">
                <a:solidFill>
                  <a:srgbClr val="666666"/>
                </a:solidFill>
                <a:latin typeface="Verdana"/>
                <a:cs typeface="Verdana"/>
              </a:rPr>
              <a:t>podmiotem </a:t>
            </a:r>
            <a:r>
              <a:rPr sz="1300" b="1" spc="-65" dirty="0">
                <a:solidFill>
                  <a:srgbClr val="666666"/>
                </a:solidFill>
                <a:latin typeface="Verdana"/>
                <a:cs typeface="Verdana"/>
              </a:rPr>
              <a:t>leczniczym, </a:t>
            </a:r>
            <a:r>
              <a:rPr sz="1300" b="1" spc="-75" dirty="0">
                <a:solidFill>
                  <a:srgbClr val="666666"/>
                </a:solidFill>
                <a:latin typeface="Verdana"/>
                <a:cs typeface="Verdana"/>
              </a:rPr>
              <a:t>który </a:t>
            </a:r>
            <a:r>
              <a:rPr sz="1300" b="1" spc="-70" dirty="0">
                <a:solidFill>
                  <a:srgbClr val="666666"/>
                </a:solidFill>
                <a:latin typeface="Verdana"/>
                <a:cs typeface="Verdana"/>
              </a:rPr>
              <a:t> </a:t>
            </a:r>
            <a:r>
              <a:rPr sz="1300" b="1" spc="-65" dirty="0">
                <a:solidFill>
                  <a:srgbClr val="666666"/>
                </a:solidFill>
                <a:latin typeface="Verdana"/>
                <a:cs typeface="Verdana"/>
              </a:rPr>
              <a:t>zapewni</a:t>
            </a:r>
            <a:r>
              <a:rPr sz="1300" b="1" spc="-60" dirty="0">
                <a:solidFill>
                  <a:srgbClr val="666666"/>
                </a:solidFill>
                <a:latin typeface="Verdana"/>
                <a:cs typeface="Verdana"/>
              </a:rPr>
              <a:t> </a:t>
            </a:r>
            <a:r>
              <a:rPr sz="1300" b="1" spc="-50" dirty="0">
                <a:solidFill>
                  <a:srgbClr val="666666"/>
                </a:solidFill>
                <a:latin typeface="Verdana"/>
                <a:cs typeface="Verdana"/>
              </a:rPr>
              <a:t>uczniom</a:t>
            </a:r>
            <a:r>
              <a:rPr sz="1300" b="1" spc="-45" dirty="0">
                <a:solidFill>
                  <a:srgbClr val="666666"/>
                </a:solidFill>
                <a:latin typeface="Verdana"/>
                <a:cs typeface="Verdana"/>
              </a:rPr>
              <a:t> </a:t>
            </a:r>
            <a:r>
              <a:rPr sz="1300" b="1" spc="-55" dirty="0">
                <a:solidFill>
                  <a:srgbClr val="666666"/>
                </a:solidFill>
                <a:latin typeface="Verdana"/>
                <a:cs typeface="Verdana"/>
              </a:rPr>
              <a:t>dostęp</a:t>
            </a:r>
            <a:r>
              <a:rPr sz="1300" b="1" spc="-50" dirty="0">
                <a:solidFill>
                  <a:srgbClr val="666666"/>
                </a:solidFill>
                <a:latin typeface="Verdana"/>
                <a:cs typeface="Verdana"/>
              </a:rPr>
              <a:t> </a:t>
            </a:r>
            <a:r>
              <a:rPr sz="1300" b="1" spc="-40" dirty="0">
                <a:solidFill>
                  <a:srgbClr val="666666"/>
                </a:solidFill>
                <a:latin typeface="Verdana"/>
                <a:cs typeface="Verdana"/>
              </a:rPr>
              <a:t>do</a:t>
            </a:r>
            <a:r>
              <a:rPr sz="1300" b="1" spc="-35" dirty="0">
                <a:solidFill>
                  <a:srgbClr val="666666"/>
                </a:solidFill>
                <a:latin typeface="Verdana"/>
                <a:cs typeface="Verdana"/>
              </a:rPr>
              <a:t> </a:t>
            </a:r>
            <a:r>
              <a:rPr sz="1300" b="1" spc="-65" dirty="0">
                <a:solidFill>
                  <a:srgbClr val="666666"/>
                </a:solidFill>
                <a:latin typeface="Verdana"/>
                <a:cs typeface="Verdana"/>
              </a:rPr>
              <a:t>świadczeń</a:t>
            </a:r>
            <a:r>
              <a:rPr sz="1300" b="1" spc="-60" dirty="0">
                <a:solidFill>
                  <a:srgbClr val="666666"/>
                </a:solidFill>
                <a:latin typeface="Verdana"/>
                <a:cs typeface="Verdana"/>
              </a:rPr>
              <a:t> </a:t>
            </a:r>
            <a:r>
              <a:rPr sz="1300" b="1" spc="-70" dirty="0">
                <a:solidFill>
                  <a:srgbClr val="666666"/>
                </a:solidFill>
                <a:latin typeface="Verdana"/>
                <a:cs typeface="Verdana"/>
              </a:rPr>
              <a:t>zdrowotnych,</a:t>
            </a:r>
            <a:r>
              <a:rPr sz="1300" b="1" spc="305" dirty="0">
                <a:solidFill>
                  <a:srgbClr val="666666"/>
                </a:solidFill>
                <a:latin typeface="Verdana"/>
                <a:cs typeface="Verdana"/>
              </a:rPr>
              <a:t> </a:t>
            </a:r>
            <a:r>
              <a:rPr sz="1300" b="1" spc="-80" dirty="0">
                <a:solidFill>
                  <a:srgbClr val="666666"/>
                </a:solidFill>
                <a:latin typeface="Verdana"/>
                <a:cs typeface="Verdana"/>
              </a:rPr>
              <a:t>w</a:t>
            </a:r>
            <a:r>
              <a:rPr sz="1300" b="1" spc="-75" dirty="0">
                <a:solidFill>
                  <a:srgbClr val="666666"/>
                </a:solidFill>
                <a:latin typeface="Verdana"/>
                <a:cs typeface="Verdana"/>
              </a:rPr>
              <a:t> </a:t>
            </a:r>
            <a:r>
              <a:rPr sz="1300" b="1" spc="-55" dirty="0">
                <a:solidFill>
                  <a:srgbClr val="666666"/>
                </a:solidFill>
                <a:latin typeface="Verdana"/>
                <a:cs typeface="Verdana"/>
              </a:rPr>
              <a:t>tym </a:t>
            </a:r>
            <a:r>
              <a:rPr sz="1300" b="1" spc="-50" dirty="0">
                <a:solidFill>
                  <a:srgbClr val="666666"/>
                </a:solidFill>
                <a:latin typeface="Verdana"/>
                <a:cs typeface="Verdana"/>
              </a:rPr>
              <a:t> </a:t>
            </a:r>
            <a:r>
              <a:rPr sz="1300" b="1" spc="-60" dirty="0">
                <a:solidFill>
                  <a:srgbClr val="666666"/>
                </a:solidFill>
                <a:latin typeface="Verdana"/>
                <a:cs typeface="Verdana"/>
              </a:rPr>
              <a:t>stomatologicznych.</a:t>
            </a:r>
            <a:endParaRPr sz="1300" dirty="0">
              <a:solidFill>
                <a:prstClr val="black"/>
              </a:solidFill>
              <a:latin typeface="Verdana"/>
              <a:cs typeface="Verdana"/>
            </a:endParaRPr>
          </a:p>
          <a:p>
            <a:pPr>
              <a:spcBef>
                <a:spcPts val="45"/>
              </a:spcBef>
            </a:pPr>
            <a:endParaRPr sz="1700" dirty="0">
              <a:solidFill>
                <a:prstClr val="black"/>
              </a:solidFill>
              <a:latin typeface="Verdana"/>
              <a:cs typeface="Verdana"/>
            </a:endParaRPr>
          </a:p>
          <a:p>
            <a:pPr marL="71125" marR="656003">
              <a:lnSpc>
                <a:spcPct val="115500"/>
              </a:lnSpc>
              <a:spcBef>
                <a:spcPts val="5"/>
              </a:spcBef>
            </a:pPr>
            <a:r>
              <a:rPr sz="1300" spc="45" dirty="0">
                <a:solidFill>
                  <a:srgbClr val="666666"/>
                </a:solidFill>
                <a:latin typeface="Verdana"/>
                <a:cs typeface="Verdana"/>
              </a:rPr>
              <a:t>Według</a:t>
            </a:r>
            <a:r>
              <a:rPr sz="1300" spc="-120" dirty="0">
                <a:solidFill>
                  <a:srgbClr val="666666"/>
                </a:solidFill>
                <a:latin typeface="Verdana"/>
                <a:cs typeface="Verdana"/>
              </a:rPr>
              <a:t> </a:t>
            </a:r>
            <a:r>
              <a:rPr sz="1300" spc="-15" dirty="0">
                <a:solidFill>
                  <a:srgbClr val="666666"/>
                </a:solidFill>
                <a:latin typeface="Verdana"/>
                <a:cs typeface="Verdana"/>
              </a:rPr>
              <a:t>ustawy</a:t>
            </a:r>
            <a:r>
              <a:rPr sz="1300" spc="-114" dirty="0">
                <a:solidFill>
                  <a:srgbClr val="666666"/>
                </a:solidFill>
                <a:latin typeface="Verdana"/>
                <a:cs typeface="Verdana"/>
              </a:rPr>
              <a:t> </a:t>
            </a:r>
            <a:r>
              <a:rPr sz="1300" spc="5" dirty="0">
                <a:solidFill>
                  <a:srgbClr val="666666"/>
                </a:solidFill>
                <a:latin typeface="Verdana"/>
                <a:cs typeface="Verdana"/>
              </a:rPr>
              <a:t>opiekę</a:t>
            </a:r>
            <a:r>
              <a:rPr sz="1300" spc="-114" dirty="0">
                <a:solidFill>
                  <a:srgbClr val="666666"/>
                </a:solidFill>
                <a:latin typeface="Verdana"/>
                <a:cs typeface="Verdana"/>
              </a:rPr>
              <a:t> </a:t>
            </a:r>
            <a:r>
              <a:rPr sz="1300" spc="5" dirty="0">
                <a:solidFill>
                  <a:srgbClr val="666666"/>
                </a:solidFill>
                <a:latin typeface="Verdana"/>
                <a:cs typeface="Verdana"/>
              </a:rPr>
              <a:t>zdrowotną</a:t>
            </a:r>
            <a:r>
              <a:rPr sz="1300" spc="-114" dirty="0">
                <a:solidFill>
                  <a:srgbClr val="666666"/>
                </a:solidFill>
                <a:latin typeface="Verdana"/>
                <a:cs typeface="Verdana"/>
              </a:rPr>
              <a:t> </a:t>
            </a:r>
            <a:r>
              <a:rPr sz="1300" spc="25" dirty="0">
                <a:solidFill>
                  <a:srgbClr val="666666"/>
                </a:solidFill>
                <a:latin typeface="Verdana"/>
                <a:cs typeface="Verdana"/>
              </a:rPr>
              <a:t>nad</a:t>
            </a:r>
            <a:r>
              <a:rPr sz="1300" spc="-114" dirty="0">
                <a:solidFill>
                  <a:srgbClr val="666666"/>
                </a:solidFill>
                <a:latin typeface="Verdana"/>
                <a:cs typeface="Verdana"/>
              </a:rPr>
              <a:t> </a:t>
            </a:r>
            <a:r>
              <a:rPr sz="1300" spc="15" dirty="0">
                <a:solidFill>
                  <a:srgbClr val="666666"/>
                </a:solidFill>
                <a:latin typeface="Verdana"/>
                <a:cs typeface="Verdana"/>
              </a:rPr>
              <a:t>uczniami</a:t>
            </a:r>
            <a:r>
              <a:rPr sz="1300" spc="-114" dirty="0">
                <a:solidFill>
                  <a:srgbClr val="666666"/>
                </a:solidFill>
                <a:latin typeface="Verdana"/>
                <a:cs typeface="Verdana"/>
              </a:rPr>
              <a:t> </a:t>
            </a:r>
            <a:r>
              <a:rPr sz="1300" dirty="0">
                <a:solidFill>
                  <a:srgbClr val="666666"/>
                </a:solidFill>
                <a:latin typeface="Verdana"/>
                <a:cs typeface="Verdana"/>
              </a:rPr>
              <a:t>poza</a:t>
            </a:r>
            <a:r>
              <a:rPr sz="1300" spc="-114" dirty="0">
                <a:solidFill>
                  <a:srgbClr val="666666"/>
                </a:solidFill>
                <a:latin typeface="Verdana"/>
                <a:cs typeface="Verdana"/>
              </a:rPr>
              <a:t> </a:t>
            </a:r>
            <a:r>
              <a:rPr sz="1300" dirty="0" err="1">
                <a:solidFill>
                  <a:srgbClr val="666666"/>
                </a:solidFill>
                <a:latin typeface="Verdana"/>
                <a:cs typeface="Verdana"/>
              </a:rPr>
              <a:t>pielęgniarką</a:t>
            </a:r>
            <a:r>
              <a:rPr sz="1300" dirty="0">
                <a:solidFill>
                  <a:srgbClr val="666666"/>
                </a:solidFill>
                <a:latin typeface="Verdana"/>
                <a:cs typeface="Verdana"/>
              </a:rPr>
              <a:t> </a:t>
            </a:r>
            <a:br>
              <a:rPr lang="pl-PL" sz="1300" dirty="0">
                <a:solidFill>
                  <a:srgbClr val="666666"/>
                </a:solidFill>
                <a:latin typeface="Verdana"/>
                <a:cs typeface="Verdana"/>
              </a:rPr>
            </a:br>
            <a:r>
              <a:rPr sz="1300" spc="-445" dirty="0">
                <a:solidFill>
                  <a:srgbClr val="666666"/>
                </a:solidFill>
                <a:latin typeface="Verdana"/>
                <a:cs typeface="Verdana"/>
              </a:rPr>
              <a:t> </a:t>
            </a:r>
            <a:r>
              <a:rPr sz="1300" spc="-20" dirty="0">
                <a:solidFill>
                  <a:srgbClr val="666666"/>
                </a:solidFill>
                <a:latin typeface="Verdana"/>
                <a:cs typeface="Verdana"/>
              </a:rPr>
              <a:t>i</a:t>
            </a:r>
            <a:r>
              <a:rPr sz="1300" spc="-125" dirty="0">
                <a:solidFill>
                  <a:srgbClr val="666666"/>
                </a:solidFill>
                <a:latin typeface="Verdana"/>
                <a:cs typeface="Verdana"/>
              </a:rPr>
              <a:t> </a:t>
            </a:r>
            <a:r>
              <a:rPr sz="1300" spc="-5" dirty="0">
                <a:solidFill>
                  <a:srgbClr val="666666"/>
                </a:solidFill>
                <a:latin typeface="Verdana"/>
                <a:cs typeface="Verdana"/>
              </a:rPr>
              <a:t>lekarzem</a:t>
            </a:r>
            <a:r>
              <a:rPr sz="1300" spc="-125" dirty="0">
                <a:solidFill>
                  <a:srgbClr val="666666"/>
                </a:solidFill>
                <a:latin typeface="Verdana"/>
                <a:cs typeface="Verdana"/>
              </a:rPr>
              <a:t> </a:t>
            </a:r>
            <a:r>
              <a:rPr sz="1300" spc="50" dirty="0">
                <a:solidFill>
                  <a:srgbClr val="666666"/>
                </a:solidFill>
                <a:latin typeface="Verdana"/>
                <a:cs typeface="Verdana"/>
              </a:rPr>
              <a:t>POZ</a:t>
            </a:r>
            <a:r>
              <a:rPr sz="1300" spc="-125" dirty="0">
                <a:solidFill>
                  <a:srgbClr val="666666"/>
                </a:solidFill>
                <a:latin typeface="Verdana"/>
                <a:cs typeface="Verdana"/>
              </a:rPr>
              <a:t> </a:t>
            </a:r>
            <a:r>
              <a:rPr sz="1300" spc="10" dirty="0">
                <a:solidFill>
                  <a:srgbClr val="666666"/>
                </a:solidFill>
                <a:latin typeface="Verdana"/>
                <a:cs typeface="Verdana"/>
              </a:rPr>
              <a:t>będzie</a:t>
            </a:r>
            <a:r>
              <a:rPr sz="1300" spc="-125" dirty="0">
                <a:solidFill>
                  <a:srgbClr val="666666"/>
                </a:solidFill>
                <a:latin typeface="Verdana"/>
                <a:cs typeface="Verdana"/>
              </a:rPr>
              <a:t> </a:t>
            </a:r>
            <a:r>
              <a:rPr sz="1300" spc="5" dirty="0">
                <a:solidFill>
                  <a:srgbClr val="666666"/>
                </a:solidFill>
                <a:latin typeface="Verdana"/>
                <a:cs typeface="Verdana"/>
              </a:rPr>
              <a:t>sprawować</a:t>
            </a:r>
            <a:r>
              <a:rPr sz="1300" spc="-120" dirty="0">
                <a:solidFill>
                  <a:srgbClr val="666666"/>
                </a:solidFill>
                <a:latin typeface="Verdana"/>
                <a:cs typeface="Verdana"/>
              </a:rPr>
              <a:t> </a:t>
            </a:r>
            <a:r>
              <a:rPr sz="1300" spc="-25" dirty="0">
                <a:solidFill>
                  <a:srgbClr val="666666"/>
                </a:solidFill>
                <a:latin typeface="Verdana"/>
                <a:cs typeface="Verdana"/>
              </a:rPr>
              <a:t>lekarz</a:t>
            </a:r>
            <a:r>
              <a:rPr sz="1300" spc="-125" dirty="0">
                <a:solidFill>
                  <a:srgbClr val="666666"/>
                </a:solidFill>
                <a:latin typeface="Verdana"/>
                <a:cs typeface="Verdana"/>
              </a:rPr>
              <a:t> </a:t>
            </a:r>
            <a:r>
              <a:rPr sz="1300" spc="-10" dirty="0">
                <a:solidFill>
                  <a:srgbClr val="666666"/>
                </a:solidFill>
                <a:latin typeface="Verdana"/>
                <a:cs typeface="Verdana"/>
              </a:rPr>
              <a:t>dentysta</a:t>
            </a:r>
            <a:r>
              <a:rPr sz="1300" spc="-125" dirty="0">
                <a:solidFill>
                  <a:srgbClr val="666666"/>
                </a:solidFill>
                <a:latin typeface="Verdana"/>
                <a:cs typeface="Verdana"/>
              </a:rPr>
              <a:t> </a:t>
            </a:r>
            <a:r>
              <a:rPr sz="1300" spc="25" dirty="0">
                <a:solidFill>
                  <a:srgbClr val="666666"/>
                </a:solidFill>
                <a:latin typeface="Verdana"/>
                <a:cs typeface="Verdana"/>
              </a:rPr>
              <a:t>we</a:t>
            </a:r>
            <a:r>
              <a:rPr sz="1300" spc="-125" dirty="0">
                <a:solidFill>
                  <a:srgbClr val="666666"/>
                </a:solidFill>
                <a:latin typeface="Verdana"/>
                <a:cs typeface="Verdana"/>
              </a:rPr>
              <a:t> </a:t>
            </a:r>
            <a:r>
              <a:rPr sz="1300" spc="-5" dirty="0">
                <a:solidFill>
                  <a:srgbClr val="666666"/>
                </a:solidFill>
                <a:latin typeface="Verdana"/>
                <a:cs typeface="Verdana"/>
              </a:rPr>
              <a:t>współpracy</a:t>
            </a:r>
            <a:endParaRPr sz="1300" dirty="0">
              <a:solidFill>
                <a:prstClr val="black"/>
              </a:solidFill>
              <a:latin typeface="Verdana"/>
              <a:cs typeface="Verdana"/>
            </a:endParaRPr>
          </a:p>
          <a:p>
            <a:pPr marL="71125" marR="13336">
              <a:lnSpc>
                <a:spcPct val="115500"/>
              </a:lnSpc>
            </a:pPr>
            <a:r>
              <a:rPr sz="1300" spc="-30" dirty="0">
                <a:solidFill>
                  <a:srgbClr val="666666"/>
                </a:solidFill>
                <a:latin typeface="Verdana"/>
                <a:cs typeface="Verdana"/>
              </a:rPr>
              <a:t>z</a:t>
            </a:r>
            <a:r>
              <a:rPr sz="1300" spc="45" dirty="0">
                <a:solidFill>
                  <a:srgbClr val="666666"/>
                </a:solidFill>
                <a:latin typeface="Verdana"/>
                <a:cs typeface="Verdana"/>
              </a:rPr>
              <a:t> </a:t>
            </a:r>
            <a:r>
              <a:rPr sz="1300" dirty="0">
                <a:solidFill>
                  <a:srgbClr val="666666"/>
                </a:solidFill>
                <a:latin typeface="Verdana"/>
                <a:cs typeface="Verdana"/>
              </a:rPr>
              <a:t>higienistką</a:t>
            </a:r>
            <a:r>
              <a:rPr sz="1300" spc="50" dirty="0">
                <a:solidFill>
                  <a:srgbClr val="666666"/>
                </a:solidFill>
                <a:latin typeface="Verdana"/>
                <a:cs typeface="Verdana"/>
              </a:rPr>
              <a:t> </a:t>
            </a:r>
            <a:r>
              <a:rPr sz="1300" spc="5" dirty="0">
                <a:solidFill>
                  <a:srgbClr val="666666"/>
                </a:solidFill>
                <a:latin typeface="Verdana"/>
                <a:cs typeface="Verdana"/>
              </a:rPr>
              <a:t>stomatologiczną</a:t>
            </a:r>
            <a:r>
              <a:rPr sz="1300" spc="50" dirty="0">
                <a:solidFill>
                  <a:srgbClr val="666666"/>
                </a:solidFill>
                <a:latin typeface="Verdana"/>
                <a:cs typeface="Verdana"/>
              </a:rPr>
              <a:t> </a:t>
            </a:r>
            <a:r>
              <a:rPr sz="1300" spc="-95" dirty="0">
                <a:solidFill>
                  <a:srgbClr val="666666"/>
                </a:solidFill>
                <a:latin typeface="Verdana"/>
                <a:cs typeface="Verdana"/>
              </a:rPr>
              <a:t>-</a:t>
            </a:r>
            <a:r>
              <a:rPr sz="1300" spc="50" dirty="0">
                <a:solidFill>
                  <a:srgbClr val="666666"/>
                </a:solidFill>
                <a:latin typeface="Verdana"/>
                <a:cs typeface="Verdana"/>
              </a:rPr>
              <a:t> </a:t>
            </a:r>
            <a:r>
              <a:rPr sz="1300" spc="55" dirty="0">
                <a:solidFill>
                  <a:srgbClr val="666666"/>
                </a:solidFill>
                <a:latin typeface="Verdana"/>
                <a:cs typeface="Verdana"/>
              </a:rPr>
              <a:t>w</a:t>
            </a:r>
            <a:r>
              <a:rPr sz="1300" spc="50" dirty="0">
                <a:solidFill>
                  <a:srgbClr val="666666"/>
                </a:solidFill>
                <a:latin typeface="Verdana"/>
                <a:cs typeface="Verdana"/>
              </a:rPr>
              <a:t> </a:t>
            </a:r>
            <a:r>
              <a:rPr sz="1300" spc="15" dirty="0">
                <a:solidFill>
                  <a:srgbClr val="666666"/>
                </a:solidFill>
                <a:latin typeface="Verdana"/>
                <a:cs typeface="Verdana"/>
              </a:rPr>
              <a:t>gabinecie</a:t>
            </a:r>
            <a:r>
              <a:rPr sz="1300" spc="50" dirty="0">
                <a:solidFill>
                  <a:srgbClr val="666666"/>
                </a:solidFill>
                <a:latin typeface="Verdana"/>
                <a:cs typeface="Verdana"/>
              </a:rPr>
              <a:t> </a:t>
            </a:r>
            <a:r>
              <a:rPr sz="1300" spc="10" dirty="0">
                <a:solidFill>
                  <a:srgbClr val="666666"/>
                </a:solidFill>
                <a:latin typeface="Verdana"/>
                <a:cs typeface="Verdana"/>
              </a:rPr>
              <a:t>stomatologicznym</a:t>
            </a:r>
            <a:r>
              <a:rPr sz="1300" spc="50" dirty="0">
                <a:solidFill>
                  <a:srgbClr val="666666"/>
                </a:solidFill>
                <a:latin typeface="Verdana"/>
                <a:cs typeface="Verdana"/>
              </a:rPr>
              <a:t> </a:t>
            </a:r>
            <a:r>
              <a:rPr sz="1300" spc="55" dirty="0">
                <a:solidFill>
                  <a:srgbClr val="666666"/>
                </a:solidFill>
                <a:latin typeface="Verdana"/>
                <a:cs typeface="Verdana"/>
              </a:rPr>
              <a:t>w</a:t>
            </a:r>
            <a:r>
              <a:rPr sz="1300" spc="50" dirty="0">
                <a:solidFill>
                  <a:srgbClr val="666666"/>
                </a:solidFill>
                <a:latin typeface="Verdana"/>
                <a:cs typeface="Verdana"/>
              </a:rPr>
              <a:t> </a:t>
            </a:r>
            <a:r>
              <a:rPr sz="1300" spc="-50" dirty="0">
                <a:solidFill>
                  <a:srgbClr val="666666"/>
                </a:solidFill>
                <a:latin typeface="Verdana"/>
                <a:cs typeface="Verdana"/>
              </a:rPr>
              <a:t>szkole, </a:t>
            </a:r>
            <a:r>
              <a:rPr sz="1300" spc="-440" dirty="0">
                <a:solidFill>
                  <a:srgbClr val="666666"/>
                </a:solidFill>
                <a:latin typeface="Verdana"/>
                <a:cs typeface="Verdana"/>
              </a:rPr>
              <a:t> </a:t>
            </a:r>
            <a:r>
              <a:rPr sz="1300" spc="-10" dirty="0">
                <a:solidFill>
                  <a:srgbClr val="666666"/>
                </a:solidFill>
                <a:latin typeface="Verdana"/>
                <a:cs typeface="Verdana"/>
              </a:rPr>
              <a:t>dentobusie,</a:t>
            </a:r>
            <a:r>
              <a:rPr sz="1300" spc="-125" dirty="0">
                <a:solidFill>
                  <a:srgbClr val="666666"/>
                </a:solidFill>
                <a:latin typeface="Verdana"/>
                <a:cs typeface="Verdana"/>
              </a:rPr>
              <a:t> </a:t>
            </a:r>
            <a:r>
              <a:rPr sz="1300" spc="30" dirty="0">
                <a:solidFill>
                  <a:srgbClr val="666666"/>
                </a:solidFill>
                <a:latin typeface="Verdana"/>
                <a:cs typeface="Verdana"/>
              </a:rPr>
              <a:t>lub</a:t>
            </a:r>
            <a:r>
              <a:rPr sz="1300" spc="-125" dirty="0">
                <a:solidFill>
                  <a:srgbClr val="666666"/>
                </a:solidFill>
                <a:latin typeface="Verdana"/>
                <a:cs typeface="Verdana"/>
              </a:rPr>
              <a:t> </a:t>
            </a:r>
            <a:r>
              <a:rPr sz="1300" spc="55" dirty="0">
                <a:solidFill>
                  <a:srgbClr val="666666"/>
                </a:solidFill>
                <a:latin typeface="Verdana"/>
                <a:cs typeface="Verdana"/>
              </a:rPr>
              <a:t>w</a:t>
            </a:r>
            <a:r>
              <a:rPr sz="1300" spc="-125" dirty="0">
                <a:solidFill>
                  <a:srgbClr val="666666"/>
                </a:solidFill>
                <a:latin typeface="Verdana"/>
                <a:cs typeface="Verdana"/>
              </a:rPr>
              <a:t> </a:t>
            </a:r>
            <a:r>
              <a:rPr sz="1300" spc="15" dirty="0">
                <a:solidFill>
                  <a:srgbClr val="666666"/>
                </a:solidFill>
                <a:latin typeface="Verdana"/>
                <a:cs typeface="Verdana"/>
              </a:rPr>
              <a:t>gabinecie</a:t>
            </a:r>
            <a:r>
              <a:rPr sz="1300" spc="-120" dirty="0">
                <a:solidFill>
                  <a:srgbClr val="666666"/>
                </a:solidFill>
                <a:latin typeface="Verdana"/>
                <a:cs typeface="Verdana"/>
              </a:rPr>
              <a:t> </a:t>
            </a:r>
            <a:r>
              <a:rPr sz="1300" dirty="0">
                <a:solidFill>
                  <a:srgbClr val="666666"/>
                </a:solidFill>
                <a:latin typeface="Verdana"/>
                <a:cs typeface="Verdana"/>
              </a:rPr>
              <a:t>współpracującym</a:t>
            </a:r>
            <a:r>
              <a:rPr sz="1300" spc="-125" dirty="0">
                <a:solidFill>
                  <a:srgbClr val="666666"/>
                </a:solidFill>
                <a:latin typeface="Verdana"/>
                <a:cs typeface="Verdana"/>
              </a:rPr>
              <a:t> </a:t>
            </a:r>
            <a:r>
              <a:rPr sz="1300" spc="-20" dirty="0">
                <a:solidFill>
                  <a:srgbClr val="666666"/>
                </a:solidFill>
                <a:latin typeface="Verdana"/>
                <a:cs typeface="Verdana"/>
              </a:rPr>
              <a:t>ze</a:t>
            </a:r>
            <a:r>
              <a:rPr sz="1300" spc="-125" dirty="0">
                <a:solidFill>
                  <a:srgbClr val="666666"/>
                </a:solidFill>
                <a:latin typeface="Verdana"/>
                <a:cs typeface="Verdana"/>
              </a:rPr>
              <a:t> </a:t>
            </a:r>
            <a:r>
              <a:rPr sz="1300" spc="-55" dirty="0">
                <a:solidFill>
                  <a:srgbClr val="666666"/>
                </a:solidFill>
                <a:latin typeface="Verdana"/>
                <a:cs typeface="Verdana"/>
              </a:rPr>
              <a:t>szkołą.</a:t>
            </a:r>
            <a:endParaRPr sz="1300" dirty="0">
              <a:solidFill>
                <a:prstClr val="black"/>
              </a:solidFill>
              <a:latin typeface="Verdana"/>
              <a:cs typeface="Verdana"/>
            </a:endParaRPr>
          </a:p>
          <a:p>
            <a:pPr>
              <a:spcBef>
                <a:spcPts val="50"/>
              </a:spcBef>
            </a:pPr>
            <a:endParaRPr sz="1850" dirty="0">
              <a:solidFill>
                <a:prstClr val="black"/>
              </a:solidFill>
              <a:latin typeface="Verdana"/>
              <a:cs typeface="Verdana"/>
            </a:endParaRPr>
          </a:p>
          <a:p>
            <a:pPr marL="71125" marR="5080" algn="just">
              <a:lnSpc>
                <a:spcPct val="115500"/>
              </a:lnSpc>
            </a:pPr>
            <a:r>
              <a:rPr sz="1300" spc="-10" dirty="0">
                <a:solidFill>
                  <a:srgbClr val="666666"/>
                </a:solidFill>
                <a:latin typeface="Verdana"/>
                <a:cs typeface="Verdana"/>
              </a:rPr>
              <a:t>Naszych </a:t>
            </a:r>
            <a:r>
              <a:rPr sz="1300" spc="-35" dirty="0">
                <a:solidFill>
                  <a:srgbClr val="666666"/>
                </a:solidFill>
                <a:latin typeface="Verdana"/>
                <a:cs typeface="Verdana"/>
              </a:rPr>
              <a:t>lekarzy </a:t>
            </a:r>
            <a:r>
              <a:rPr sz="1300" spc="5" dirty="0">
                <a:solidFill>
                  <a:srgbClr val="666666"/>
                </a:solidFill>
                <a:latin typeface="Verdana"/>
                <a:cs typeface="Verdana"/>
              </a:rPr>
              <a:t>cechuje doświadczenie </a:t>
            </a:r>
            <a:r>
              <a:rPr sz="1300" spc="-25" dirty="0">
                <a:solidFill>
                  <a:srgbClr val="666666"/>
                </a:solidFill>
                <a:latin typeface="Verdana"/>
                <a:cs typeface="Verdana"/>
              </a:rPr>
              <a:t>oraz </a:t>
            </a:r>
            <a:r>
              <a:rPr sz="1300" spc="20" dirty="0">
                <a:solidFill>
                  <a:srgbClr val="666666"/>
                </a:solidFill>
                <a:latin typeface="Verdana"/>
                <a:cs typeface="Verdana"/>
              </a:rPr>
              <a:t>odpowiednie </a:t>
            </a:r>
            <a:r>
              <a:rPr sz="1300" spc="-5" dirty="0">
                <a:solidFill>
                  <a:srgbClr val="666666"/>
                </a:solidFill>
                <a:latin typeface="Verdana"/>
                <a:cs typeface="Verdana"/>
              </a:rPr>
              <a:t>podejście </a:t>
            </a:r>
            <a:r>
              <a:rPr sz="1300" spc="35" dirty="0">
                <a:solidFill>
                  <a:srgbClr val="666666"/>
                </a:solidFill>
                <a:latin typeface="Verdana"/>
                <a:cs typeface="Verdana"/>
              </a:rPr>
              <a:t>do </a:t>
            </a:r>
            <a:r>
              <a:rPr sz="1300" spc="40" dirty="0">
                <a:solidFill>
                  <a:srgbClr val="666666"/>
                </a:solidFill>
                <a:latin typeface="Verdana"/>
                <a:cs typeface="Verdana"/>
              </a:rPr>
              <a:t> </a:t>
            </a:r>
            <a:r>
              <a:rPr sz="1300" spc="-30" dirty="0">
                <a:solidFill>
                  <a:srgbClr val="666666"/>
                </a:solidFill>
                <a:latin typeface="Verdana"/>
                <a:cs typeface="Verdana"/>
              </a:rPr>
              <a:t>dzieci.</a:t>
            </a:r>
            <a:r>
              <a:rPr sz="1300" spc="-25" dirty="0">
                <a:solidFill>
                  <a:srgbClr val="666666"/>
                </a:solidFill>
                <a:latin typeface="Verdana"/>
                <a:cs typeface="Verdana"/>
              </a:rPr>
              <a:t> </a:t>
            </a:r>
            <a:r>
              <a:rPr sz="1300" spc="35" dirty="0">
                <a:solidFill>
                  <a:srgbClr val="666666"/>
                </a:solidFill>
                <a:latin typeface="Verdana"/>
                <a:cs typeface="Verdana"/>
              </a:rPr>
              <a:t>Mamy</a:t>
            </a:r>
            <a:r>
              <a:rPr sz="1300" spc="40" dirty="0">
                <a:solidFill>
                  <a:srgbClr val="666666"/>
                </a:solidFill>
                <a:latin typeface="Verdana"/>
                <a:cs typeface="Verdana"/>
              </a:rPr>
              <a:t> </a:t>
            </a:r>
            <a:r>
              <a:rPr sz="1300" spc="-10" dirty="0">
                <a:solidFill>
                  <a:srgbClr val="666666"/>
                </a:solidFill>
                <a:latin typeface="Verdana"/>
                <a:cs typeface="Verdana"/>
              </a:rPr>
              <a:t>świadomość,</a:t>
            </a:r>
            <a:r>
              <a:rPr sz="1300" spc="-5" dirty="0">
                <a:solidFill>
                  <a:srgbClr val="666666"/>
                </a:solidFill>
                <a:latin typeface="Verdana"/>
                <a:cs typeface="Verdana"/>
              </a:rPr>
              <a:t> </a:t>
            </a:r>
            <a:r>
              <a:rPr sz="1300" spc="-20" dirty="0">
                <a:solidFill>
                  <a:srgbClr val="666666"/>
                </a:solidFill>
                <a:latin typeface="Verdana"/>
                <a:cs typeface="Verdana"/>
              </a:rPr>
              <a:t>że</a:t>
            </a:r>
            <a:r>
              <a:rPr sz="1300" spc="-15" dirty="0">
                <a:solidFill>
                  <a:srgbClr val="666666"/>
                </a:solidFill>
                <a:latin typeface="Verdana"/>
                <a:cs typeface="Verdana"/>
              </a:rPr>
              <a:t> </a:t>
            </a:r>
            <a:r>
              <a:rPr sz="1300" dirty="0">
                <a:solidFill>
                  <a:srgbClr val="666666"/>
                </a:solidFill>
                <a:latin typeface="Verdana"/>
                <a:cs typeface="Verdana"/>
              </a:rPr>
              <a:t>praca</a:t>
            </a:r>
            <a:r>
              <a:rPr sz="1300" spc="5" dirty="0">
                <a:solidFill>
                  <a:srgbClr val="666666"/>
                </a:solidFill>
                <a:latin typeface="Verdana"/>
                <a:cs typeface="Verdana"/>
              </a:rPr>
              <a:t> </a:t>
            </a:r>
            <a:r>
              <a:rPr sz="1300" spc="-30" dirty="0">
                <a:solidFill>
                  <a:srgbClr val="666666"/>
                </a:solidFill>
                <a:latin typeface="Verdana"/>
                <a:cs typeface="Verdana"/>
              </a:rPr>
              <a:t>z</a:t>
            </a:r>
            <a:r>
              <a:rPr sz="1300" spc="-25" dirty="0">
                <a:solidFill>
                  <a:srgbClr val="666666"/>
                </a:solidFill>
                <a:latin typeface="Verdana"/>
                <a:cs typeface="Verdana"/>
              </a:rPr>
              <a:t> </a:t>
            </a:r>
            <a:r>
              <a:rPr sz="1300" spc="-5" dirty="0">
                <a:solidFill>
                  <a:srgbClr val="666666"/>
                </a:solidFill>
                <a:latin typeface="Verdana"/>
                <a:cs typeface="Verdana"/>
              </a:rPr>
              <a:t>najmłodszymi</a:t>
            </a:r>
            <a:r>
              <a:rPr sz="1300" dirty="0">
                <a:solidFill>
                  <a:srgbClr val="666666"/>
                </a:solidFill>
                <a:latin typeface="Verdana"/>
                <a:cs typeface="Verdana"/>
              </a:rPr>
              <a:t> </a:t>
            </a:r>
            <a:r>
              <a:rPr sz="1300" spc="15" dirty="0">
                <a:solidFill>
                  <a:srgbClr val="666666"/>
                </a:solidFill>
                <a:latin typeface="Verdana"/>
                <a:cs typeface="Verdana"/>
              </a:rPr>
              <a:t>wymaga </a:t>
            </a:r>
            <a:r>
              <a:rPr sz="1300" spc="20" dirty="0">
                <a:solidFill>
                  <a:srgbClr val="666666"/>
                </a:solidFill>
                <a:latin typeface="Verdana"/>
                <a:cs typeface="Verdana"/>
              </a:rPr>
              <a:t> </a:t>
            </a:r>
            <a:r>
              <a:rPr sz="1300" spc="-5" dirty="0">
                <a:solidFill>
                  <a:srgbClr val="666666"/>
                </a:solidFill>
                <a:latin typeface="Verdana"/>
                <a:cs typeface="Verdana"/>
              </a:rPr>
              <a:t>specyficznych metod. </a:t>
            </a:r>
            <a:br>
              <a:rPr lang="pl-PL" sz="1300" spc="-5" dirty="0">
                <a:solidFill>
                  <a:srgbClr val="666666"/>
                </a:solidFill>
                <a:latin typeface="Verdana"/>
                <a:cs typeface="Verdana"/>
              </a:rPr>
            </a:br>
            <a:r>
              <a:rPr sz="1300" spc="140" dirty="0">
                <a:solidFill>
                  <a:srgbClr val="666666"/>
                </a:solidFill>
                <a:latin typeface="Verdana"/>
                <a:cs typeface="Verdana"/>
              </a:rPr>
              <a:t>W </a:t>
            </a:r>
            <a:r>
              <a:rPr sz="1300" spc="-15" dirty="0">
                <a:solidFill>
                  <a:srgbClr val="666666"/>
                </a:solidFill>
                <a:latin typeface="Verdana"/>
                <a:cs typeface="Verdana"/>
              </a:rPr>
              <a:t>naszych </a:t>
            </a:r>
            <a:r>
              <a:rPr sz="1300" spc="15" dirty="0">
                <a:solidFill>
                  <a:srgbClr val="666666"/>
                </a:solidFill>
                <a:latin typeface="Verdana"/>
                <a:cs typeface="Verdana"/>
              </a:rPr>
              <a:t>gabinetach </a:t>
            </a:r>
            <a:r>
              <a:rPr sz="1300" spc="5" dirty="0">
                <a:solidFill>
                  <a:srgbClr val="666666"/>
                </a:solidFill>
                <a:latin typeface="Verdana"/>
                <a:cs typeface="Verdana"/>
              </a:rPr>
              <a:t>zapewniamy </a:t>
            </a:r>
            <a:r>
              <a:rPr sz="1300" spc="10" dirty="0">
                <a:solidFill>
                  <a:srgbClr val="666666"/>
                </a:solidFill>
                <a:latin typeface="Verdana"/>
                <a:cs typeface="Verdana"/>
              </a:rPr>
              <a:t>kompleksową </a:t>
            </a:r>
            <a:r>
              <a:rPr sz="1300" spc="15" dirty="0">
                <a:solidFill>
                  <a:srgbClr val="666666"/>
                </a:solidFill>
                <a:latin typeface="Verdana"/>
                <a:cs typeface="Verdana"/>
              </a:rPr>
              <a:t> </a:t>
            </a:r>
            <a:r>
              <a:rPr sz="1300" spc="5" dirty="0">
                <a:solidFill>
                  <a:srgbClr val="666666"/>
                </a:solidFill>
                <a:latin typeface="Verdana"/>
                <a:cs typeface="Verdana"/>
              </a:rPr>
              <a:t>opiekę</a:t>
            </a:r>
            <a:r>
              <a:rPr sz="1300" spc="-125" dirty="0">
                <a:solidFill>
                  <a:srgbClr val="666666"/>
                </a:solidFill>
                <a:latin typeface="Verdana"/>
                <a:cs typeface="Verdana"/>
              </a:rPr>
              <a:t> </a:t>
            </a:r>
            <a:r>
              <a:rPr sz="1300" spc="5" dirty="0" err="1">
                <a:solidFill>
                  <a:srgbClr val="666666"/>
                </a:solidFill>
                <a:latin typeface="Verdana"/>
                <a:cs typeface="Verdana"/>
              </a:rPr>
              <a:t>stomatologiczną</a:t>
            </a:r>
            <a:r>
              <a:rPr sz="1300" spc="-125" dirty="0">
                <a:solidFill>
                  <a:srgbClr val="666666"/>
                </a:solidFill>
                <a:latin typeface="Verdana"/>
                <a:cs typeface="Verdana"/>
              </a:rPr>
              <a:t> </a:t>
            </a:r>
            <a:br>
              <a:rPr lang="pl-PL" sz="1300" spc="-125" dirty="0">
                <a:solidFill>
                  <a:srgbClr val="666666"/>
                </a:solidFill>
                <a:latin typeface="Verdana"/>
                <a:cs typeface="Verdana"/>
              </a:rPr>
            </a:br>
            <a:r>
              <a:rPr sz="1300" spc="5" dirty="0" err="1">
                <a:solidFill>
                  <a:srgbClr val="666666"/>
                </a:solidFill>
                <a:latin typeface="Verdana"/>
                <a:cs typeface="Verdana"/>
              </a:rPr>
              <a:t>dla</a:t>
            </a:r>
            <a:r>
              <a:rPr sz="1300" spc="-125" dirty="0">
                <a:solidFill>
                  <a:srgbClr val="666666"/>
                </a:solidFill>
                <a:latin typeface="Verdana"/>
                <a:cs typeface="Verdana"/>
              </a:rPr>
              <a:t> </a:t>
            </a:r>
            <a:r>
              <a:rPr sz="1300" spc="-5" dirty="0">
                <a:solidFill>
                  <a:srgbClr val="666666"/>
                </a:solidFill>
                <a:latin typeface="Verdana"/>
                <a:cs typeface="Verdana"/>
              </a:rPr>
              <a:t>całych</a:t>
            </a:r>
            <a:r>
              <a:rPr sz="1300" spc="-125" dirty="0">
                <a:solidFill>
                  <a:srgbClr val="666666"/>
                </a:solidFill>
                <a:latin typeface="Verdana"/>
                <a:cs typeface="Verdana"/>
              </a:rPr>
              <a:t> </a:t>
            </a:r>
            <a:r>
              <a:rPr sz="1300" spc="-30" dirty="0">
                <a:solidFill>
                  <a:srgbClr val="666666"/>
                </a:solidFill>
                <a:latin typeface="Verdana"/>
                <a:cs typeface="Verdana"/>
              </a:rPr>
              <a:t>rodzin.</a:t>
            </a:r>
            <a:endParaRPr sz="1300" dirty="0">
              <a:solidFill>
                <a:prstClr val="black"/>
              </a:solidFill>
              <a:latin typeface="Verdana"/>
              <a:cs typeface="Verdana"/>
            </a:endParaRPr>
          </a:p>
        </p:txBody>
      </p:sp>
    </p:spTree>
    <p:extLst>
      <p:ext uri="{BB962C8B-B14F-4D97-AF65-F5344CB8AC3E}">
        <p14:creationId xmlns:p14="http://schemas.microsoft.com/office/powerpoint/2010/main" val="243296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EA9C2793-DC5A-E1EA-1570-7A0FAE132757}"/>
              </a:ext>
            </a:extLst>
          </p:cNvPr>
          <p:cNvPicPr>
            <a:picLocks noChangeAspect="1"/>
          </p:cNvPicPr>
          <p:nvPr/>
        </p:nvPicPr>
        <p:blipFill>
          <a:blip r:embed="rId2"/>
          <a:stretch>
            <a:fillRect/>
          </a:stretch>
        </p:blipFill>
        <p:spPr>
          <a:xfrm>
            <a:off x="6096000" y="0"/>
            <a:ext cx="6096000" cy="132522"/>
          </a:xfrm>
          <a:prstGeom prst="rect">
            <a:avLst/>
          </a:prstGeom>
        </p:spPr>
      </p:pic>
      <p:pic>
        <p:nvPicPr>
          <p:cNvPr id="5" name="Obraz 4">
            <a:extLst>
              <a:ext uri="{FF2B5EF4-FFF2-40B4-BE49-F238E27FC236}">
                <a16:creationId xmlns:a16="http://schemas.microsoft.com/office/drawing/2014/main" id="{D45CAEBF-EC6C-7011-9A14-9650DD1AE99F}"/>
              </a:ext>
            </a:extLst>
          </p:cNvPr>
          <p:cNvPicPr>
            <a:picLocks noChangeAspect="1"/>
          </p:cNvPicPr>
          <p:nvPr/>
        </p:nvPicPr>
        <p:blipFill>
          <a:blip r:embed="rId3"/>
          <a:stretch>
            <a:fillRect/>
          </a:stretch>
        </p:blipFill>
        <p:spPr>
          <a:xfrm>
            <a:off x="-1" y="0"/>
            <a:ext cx="7749055" cy="132520"/>
          </a:xfrm>
          <a:prstGeom prst="rect">
            <a:avLst/>
          </a:prstGeom>
        </p:spPr>
      </p:pic>
      <p:pic>
        <p:nvPicPr>
          <p:cNvPr id="7" name="Obraz 6">
            <a:extLst>
              <a:ext uri="{FF2B5EF4-FFF2-40B4-BE49-F238E27FC236}">
                <a16:creationId xmlns:a16="http://schemas.microsoft.com/office/drawing/2014/main" id="{A54BD922-7DFF-9EFD-2ED5-A78667AE88FF}"/>
              </a:ext>
            </a:extLst>
          </p:cNvPr>
          <p:cNvPicPr>
            <a:picLocks noChangeAspect="1"/>
          </p:cNvPicPr>
          <p:nvPr/>
        </p:nvPicPr>
        <p:blipFill>
          <a:blip r:embed="rId4"/>
          <a:stretch>
            <a:fillRect/>
          </a:stretch>
        </p:blipFill>
        <p:spPr>
          <a:xfrm>
            <a:off x="2825212" y="448138"/>
            <a:ext cx="6541575" cy="1164437"/>
          </a:xfrm>
          <a:prstGeom prst="rect">
            <a:avLst/>
          </a:prstGeom>
        </p:spPr>
      </p:pic>
      <p:pic>
        <p:nvPicPr>
          <p:cNvPr id="13" name="Obraz 12">
            <a:extLst>
              <a:ext uri="{FF2B5EF4-FFF2-40B4-BE49-F238E27FC236}">
                <a16:creationId xmlns:a16="http://schemas.microsoft.com/office/drawing/2014/main" id="{E7414BF8-60C9-9F2A-34F1-4D29F0716258}"/>
              </a:ext>
            </a:extLst>
          </p:cNvPr>
          <p:cNvPicPr>
            <a:picLocks noChangeAspect="1"/>
          </p:cNvPicPr>
          <p:nvPr/>
        </p:nvPicPr>
        <p:blipFill>
          <a:blip r:embed="rId5"/>
          <a:stretch>
            <a:fillRect/>
          </a:stretch>
        </p:blipFill>
        <p:spPr>
          <a:xfrm>
            <a:off x="5337582" y="2020291"/>
            <a:ext cx="2054530" cy="1664352"/>
          </a:xfrm>
          <a:prstGeom prst="rect">
            <a:avLst/>
          </a:prstGeom>
        </p:spPr>
      </p:pic>
      <p:pic>
        <p:nvPicPr>
          <p:cNvPr id="14" name="Obraz 13">
            <a:extLst>
              <a:ext uri="{FF2B5EF4-FFF2-40B4-BE49-F238E27FC236}">
                <a16:creationId xmlns:a16="http://schemas.microsoft.com/office/drawing/2014/main" id="{5AA94837-F399-D75D-4331-55E5DFF25FEC}"/>
              </a:ext>
            </a:extLst>
          </p:cNvPr>
          <p:cNvPicPr>
            <a:picLocks noChangeAspect="1"/>
          </p:cNvPicPr>
          <p:nvPr/>
        </p:nvPicPr>
        <p:blipFill>
          <a:blip r:embed="rId6"/>
          <a:stretch>
            <a:fillRect/>
          </a:stretch>
        </p:blipFill>
        <p:spPr>
          <a:xfrm>
            <a:off x="7690661" y="1969044"/>
            <a:ext cx="2158171" cy="1956986"/>
          </a:xfrm>
          <a:prstGeom prst="rect">
            <a:avLst/>
          </a:prstGeom>
        </p:spPr>
      </p:pic>
      <p:pic>
        <p:nvPicPr>
          <p:cNvPr id="15" name="Obraz 14">
            <a:extLst>
              <a:ext uri="{FF2B5EF4-FFF2-40B4-BE49-F238E27FC236}">
                <a16:creationId xmlns:a16="http://schemas.microsoft.com/office/drawing/2014/main" id="{454554B1-5E29-52B2-8CAA-13972DB0D916}"/>
              </a:ext>
            </a:extLst>
          </p:cNvPr>
          <p:cNvPicPr>
            <a:picLocks noChangeAspect="1"/>
          </p:cNvPicPr>
          <p:nvPr/>
        </p:nvPicPr>
        <p:blipFill>
          <a:blip r:embed="rId7"/>
          <a:stretch>
            <a:fillRect/>
          </a:stretch>
        </p:blipFill>
        <p:spPr>
          <a:xfrm>
            <a:off x="533881" y="2087353"/>
            <a:ext cx="2103302" cy="1822862"/>
          </a:xfrm>
          <a:prstGeom prst="rect">
            <a:avLst/>
          </a:prstGeom>
        </p:spPr>
      </p:pic>
      <p:pic>
        <p:nvPicPr>
          <p:cNvPr id="16" name="Obraz 15">
            <a:extLst>
              <a:ext uri="{FF2B5EF4-FFF2-40B4-BE49-F238E27FC236}">
                <a16:creationId xmlns:a16="http://schemas.microsoft.com/office/drawing/2014/main" id="{95B2416B-92AD-7289-2848-6AAF3DEB24D6}"/>
              </a:ext>
            </a:extLst>
          </p:cNvPr>
          <p:cNvPicPr>
            <a:picLocks noChangeAspect="1"/>
          </p:cNvPicPr>
          <p:nvPr/>
        </p:nvPicPr>
        <p:blipFill>
          <a:blip r:embed="rId8"/>
          <a:stretch>
            <a:fillRect/>
          </a:stretch>
        </p:blipFill>
        <p:spPr>
          <a:xfrm>
            <a:off x="2935731" y="2032484"/>
            <a:ext cx="2103302" cy="1652159"/>
          </a:xfrm>
          <a:prstGeom prst="rect">
            <a:avLst/>
          </a:prstGeom>
        </p:spPr>
      </p:pic>
      <p:pic>
        <p:nvPicPr>
          <p:cNvPr id="17" name="Obraz 16">
            <a:extLst>
              <a:ext uri="{FF2B5EF4-FFF2-40B4-BE49-F238E27FC236}">
                <a16:creationId xmlns:a16="http://schemas.microsoft.com/office/drawing/2014/main" id="{064A6912-3F1E-A2D0-543D-E99B5A9135AA}"/>
              </a:ext>
            </a:extLst>
          </p:cNvPr>
          <p:cNvPicPr>
            <a:picLocks noChangeAspect="1"/>
          </p:cNvPicPr>
          <p:nvPr/>
        </p:nvPicPr>
        <p:blipFill>
          <a:blip r:embed="rId6"/>
          <a:stretch>
            <a:fillRect/>
          </a:stretch>
        </p:blipFill>
        <p:spPr>
          <a:xfrm>
            <a:off x="533881" y="4329010"/>
            <a:ext cx="2158171" cy="1956986"/>
          </a:xfrm>
          <a:prstGeom prst="rect">
            <a:avLst/>
          </a:prstGeom>
        </p:spPr>
      </p:pic>
      <p:pic>
        <p:nvPicPr>
          <p:cNvPr id="18" name="Obraz 17">
            <a:extLst>
              <a:ext uri="{FF2B5EF4-FFF2-40B4-BE49-F238E27FC236}">
                <a16:creationId xmlns:a16="http://schemas.microsoft.com/office/drawing/2014/main" id="{2382A85C-8337-75DF-B6B1-48BF293A82C6}"/>
              </a:ext>
            </a:extLst>
          </p:cNvPr>
          <p:cNvPicPr>
            <a:picLocks noChangeAspect="1"/>
          </p:cNvPicPr>
          <p:nvPr/>
        </p:nvPicPr>
        <p:blipFill>
          <a:blip r:embed="rId9"/>
          <a:stretch>
            <a:fillRect/>
          </a:stretch>
        </p:blipFill>
        <p:spPr>
          <a:xfrm>
            <a:off x="2935731" y="4329010"/>
            <a:ext cx="2060627" cy="1804572"/>
          </a:xfrm>
          <a:prstGeom prst="rect">
            <a:avLst/>
          </a:prstGeom>
        </p:spPr>
      </p:pic>
      <p:pic>
        <p:nvPicPr>
          <p:cNvPr id="19" name="Obraz 18">
            <a:extLst>
              <a:ext uri="{FF2B5EF4-FFF2-40B4-BE49-F238E27FC236}">
                <a16:creationId xmlns:a16="http://schemas.microsoft.com/office/drawing/2014/main" id="{ABEFBE40-87F5-8EEB-9015-86DA4BA1E199}"/>
              </a:ext>
            </a:extLst>
          </p:cNvPr>
          <p:cNvPicPr>
            <a:picLocks noChangeAspect="1"/>
          </p:cNvPicPr>
          <p:nvPr/>
        </p:nvPicPr>
        <p:blipFill>
          <a:blip r:embed="rId10"/>
          <a:stretch>
            <a:fillRect/>
          </a:stretch>
        </p:blipFill>
        <p:spPr>
          <a:xfrm>
            <a:off x="5337582" y="4275241"/>
            <a:ext cx="2170364" cy="1956986"/>
          </a:xfrm>
          <a:prstGeom prst="rect">
            <a:avLst/>
          </a:prstGeom>
        </p:spPr>
      </p:pic>
      <p:pic>
        <p:nvPicPr>
          <p:cNvPr id="20" name="Obraz 19">
            <a:extLst>
              <a:ext uri="{FF2B5EF4-FFF2-40B4-BE49-F238E27FC236}">
                <a16:creationId xmlns:a16="http://schemas.microsoft.com/office/drawing/2014/main" id="{406826DF-370E-7310-8FAA-65D3E4E1E755}"/>
              </a:ext>
            </a:extLst>
          </p:cNvPr>
          <p:cNvPicPr>
            <a:picLocks noChangeAspect="1"/>
          </p:cNvPicPr>
          <p:nvPr/>
        </p:nvPicPr>
        <p:blipFill>
          <a:blip r:embed="rId11"/>
          <a:stretch>
            <a:fillRect/>
          </a:stretch>
        </p:blipFill>
        <p:spPr>
          <a:xfrm>
            <a:off x="8911152" y="4452876"/>
            <a:ext cx="2410852" cy="1804572"/>
          </a:xfrm>
          <a:prstGeom prst="rect">
            <a:avLst/>
          </a:prstGeom>
        </p:spPr>
      </p:pic>
      <p:pic>
        <p:nvPicPr>
          <p:cNvPr id="22" name="Obraz 21">
            <a:extLst>
              <a:ext uri="{FF2B5EF4-FFF2-40B4-BE49-F238E27FC236}">
                <a16:creationId xmlns:a16="http://schemas.microsoft.com/office/drawing/2014/main" id="{819851DE-47DF-B195-4C4D-A6B4CB5292B5}"/>
              </a:ext>
            </a:extLst>
          </p:cNvPr>
          <p:cNvPicPr>
            <a:picLocks noChangeAspect="1"/>
          </p:cNvPicPr>
          <p:nvPr/>
        </p:nvPicPr>
        <p:blipFill>
          <a:blip r:embed="rId12"/>
          <a:stretch>
            <a:fillRect/>
          </a:stretch>
        </p:blipFill>
        <p:spPr>
          <a:xfrm>
            <a:off x="9511335" y="679806"/>
            <a:ext cx="1810669" cy="932769"/>
          </a:xfrm>
          <a:prstGeom prst="rect">
            <a:avLst/>
          </a:prstGeom>
        </p:spPr>
      </p:pic>
      <p:pic>
        <p:nvPicPr>
          <p:cNvPr id="23" name="Obraz 22">
            <a:extLst>
              <a:ext uri="{FF2B5EF4-FFF2-40B4-BE49-F238E27FC236}">
                <a16:creationId xmlns:a16="http://schemas.microsoft.com/office/drawing/2014/main" id="{65968382-F991-C1E1-1184-35F27516E600}"/>
              </a:ext>
            </a:extLst>
          </p:cNvPr>
          <p:cNvPicPr>
            <a:picLocks noChangeAspect="1"/>
          </p:cNvPicPr>
          <p:nvPr/>
        </p:nvPicPr>
        <p:blipFill>
          <a:blip r:embed="rId13"/>
          <a:stretch>
            <a:fillRect/>
          </a:stretch>
        </p:blipFill>
        <p:spPr>
          <a:xfrm>
            <a:off x="0" y="6549468"/>
            <a:ext cx="1207113" cy="310645"/>
          </a:xfrm>
          <a:prstGeom prst="rect">
            <a:avLst/>
          </a:prstGeom>
        </p:spPr>
      </p:pic>
    </p:spTree>
    <p:extLst>
      <p:ext uri="{BB962C8B-B14F-4D97-AF65-F5344CB8AC3E}">
        <p14:creationId xmlns:p14="http://schemas.microsoft.com/office/powerpoint/2010/main" val="200595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3C5B7B2-DF49-1117-AF14-F54DAD143CFE}"/>
              </a:ext>
            </a:extLst>
          </p:cNvPr>
          <p:cNvPicPr>
            <a:picLocks noChangeAspect="1"/>
          </p:cNvPicPr>
          <p:nvPr/>
        </p:nvPicPr>
        <p:blipFill>
          <a:blip r:embed="rId2"/>
          <a:stretch>
            <a:fillRect/>
          </a:stretch>
        </p:blipFill>
        <p:spPr>
          <a:xfrm>
            <a:off x="0" y="6534884"/>
            <a:ext cx="1207113" cy="323116"/>
          </a:xfrm>
          <a:prstGeom prst="rect">
            <a:avLst/>
          </a:prstGeom>
        </p:spPr>
      </p:pic>
      <p:pic>
        <p:nvPicPr>
          <p:cNvPr id="7" name="Obraz 6">
            <a:extLst>
              <a:ext uri="{FF2B5EF4-FFF2-40B4-BE49-F238E27FC236}">
                <a16:creationId xmlns:a16="http://schemas.microsoft.com/office/drawing/2014/main" id="{CA0997CB-1ACF-F840-7BB5-6D4AE8773B09}"/>
              </a:ext>
            </a:extLst>
          </p:cNvPr>
          <p:cNvPicPr>
            <a:picLocks noChangeAspect="1"/>
          </p:cNvPicPr>
          <p:nvPr/>
        </p:nvPicPr>
        <p:blipFill>
          <a:blip r:embed="rId3"/>
          <a:stretch>
            <a:fillRect/>
          </a:stretch>
        </p:blipFill>
        <p:spPr>
          <a:xfrm>
            <a:off x="9300333" y="2929698"/>
            <a:ext cx="2891667" cy="3928302"/>
          </a:xfrm>
          <a:prstGeom prst="rect">
            <a:avLst/>
          </a:prstGeom>
        </p:spPr>
      </p:pic>
      <p:pic>
        <p:nvPicPr>
          <p:cNvPr id="10" name="Obraz 9">
            <a:extLst>
              <a:ext uri="{FF2B5EF4-FFF2-40B4-BE49-F238E27FC236}">
                <a16:creationId xmlns:a16="http://schemas.microsoft.com/office/drawing/2014/main" id="{75141991-74D5-8DDD-BED3-C72DBBB5538C}"/>
              </a:ext>
            </a:extLst>
          </p:cNvPr>
          <p:cNvPicPr>
            <a:picLocks noChangeAspect="1"/>
          </p:cNvPicPr>
          <p:nvPr/>
        </p:nvPicPr>
        <p:blipFill>
          <a:blip r:embed="rId4"/>
          <a:stretch>
            <a:fillRect/>
          </a:stretch>
        </p:blipFill>
        <p:spPr>
          <a:xfrm>
            <a:off x="4305605" y="2638339"/>
            <a:ext cx="6681795" cy="2950720"/>
          </a:xfrm>
          <a:prstGeom prst="rect">
            <a:avLst/>
          </a:prstGeom>
        </p:spPr>
      </p:pic>
      <p:pic>
        <p:nvPicPr>
          <p:cNvPr id="11" name="Obraz 10">
            <a:extLst>
              <a:ext uri="{FF2B5EF4-FFF2-40B4-BE49-F238E27FC236}">
                <a16:creationId xmlns:a16="http://schemas.microsoft.com/office/drawing/2014/main" id="{1B7B0880-3711-0FBC-4F3D-5BF0CBB8585A}"/>
              </a:ext>
            </a:extLst>
          </p:cNvPr>
          <p:cNvPicPr>
            <a:picLocks noChangeAspect="1"/>
          </p:cNvPicPr>
          <p:nvPr/>
        </p:nvPicPr>
        <p:blipFill>
          <a:blip r:embed="rId5"/>
          <a:stretch>
            <a:fillRect/>
          </a:stretch>
        </p:blipFill>
        <p:spPr>
          <a:xfrm>
            <a:off x="3145280" y="315624"/>
            <a:ext cx="5901439" cy="1012024"/>
          </a:xfrm>
          <a:prstGeom prst="rect">
            <a:avLst/>
          </a:prstGeom>
        </p:spPr>
      </p:pic>
      <p:pic>
        <p:nvPicPr>
          <p:cNvPr id="12" name="Obraz 11">
            <a:extLst>
              <a:ext uri="{FF2B5EF4-FFF2-40B4-BE49-F238E27FC236}">
                <a16:creationId xmlns:a16="http://schemas.microsoft.com/office/drawing/2014/main" id="{80BF82D9-CA09-AF93-FC34-E5BF2C713668}"/>
              </a:ext>
            </a:extLst>
          </p:cNvPr>
          <p:cNvPicPr>
            <a:picLocks noChangeAspect="1"/>
          </p:cNvPicPr>
          <p:nvPr/>
        </p:nvPicPr>
        <p:blipFill>
          <a:blip r:embed="rId6"/>
          <a:stretch>
            <a:fillRect/>
          </a:stretch>
        </p:blipFill>
        <p:spPr>
          <a:xfrm>
            <a:off x="1204599" y="1787064"/>
            <a:ext cx="2912855" cy="1936355"/>
          </a:xfrm>
          <a:prstGeom prst="rect">
            <a:avLst/>
          </a:prstGeom>
        </p:spPr>
      </p:pic>
      <p:pic>
        <p:nvPicPr>
          <p:cNvPr id="13" name="Obraz 12">
            <a:extLst>
              <a:ext uri="{FF2B5EF4-FFF2-40B4-BE49-F238E27FC236}">
                <a16:creationId xmlns:a16="http://schemas.microsoft.com/office/drawing/2014/main" id="{E1C32038-020B-8D1A-0302-38D5A6D0257D}"/>
              </a:ext>
            </a:extLst>
          </p:cNvPr>
          <p:cNvPicPr>
            <a:picLocks noChangeAspect="1"/>
          </p:cNvPicPr>
          <p:nvPr/>
        </p:nvPicPr>
        <p:blipFill>
          <a:blip r:embed="rId7"/>
          <a:stretch>
            <a:fillRect/>
          </a:stretch>
        </p:blipFill>
        <p:spPr>
          <a:xfrm>
            <a:off x="1204599" y="3888416"/>
            <a:ext cx="2911868" cy="2187052"/>
          </a:xfrm>
          <a:prstGeom prst="rect">
            <a:avLst/>
          </a:prstGeom>
        </p:spPr>
      </p:pic>
      <p:pic>
        <p:nvPicPr>
          <p:cNvPr id="14" name="Obraz 13">
            <a:extLst>
              <a:ext uri="{FF2B5EF4-FFF2-40B4-BE49-F238E27FC236}">
                <a16:creationId xmlns:a16="http://schemas.microsoft.com/office/drawing/2014/main" id="{0B4DFB02-716E-2640-F7D5-A4F847DC33B7}"/>
              </a:ext>
            </a:extLst>
          </p:cNvPr>
          <p:cNvPicPr>
            <a:picLocks noChangeAspect="1"/>
          </p:cNvPicPr>
          <p:nvPr/>
        </p:nvPicPr>
        <p:blipFill>
          <a:blip r:embed="rId8"/>
          <a:stretch>
            <a:fillRect/>
          </a:stretch>
        </p:blipFill>
        <p:spPr>
          <a:xfrm>
            <a:off x="9810774" y="0"/>
            <a:ext cx="2353253" cy="2638339"/>
          </a:xfrm>
          <a:prstGeom prst="rect">
            <a:avLst/>
          </a:prstGeom>
        </p:spPr>
      </p:pic>
      <p:pic>
        <p:nvPicPr>
          <p:cNvPr id="15" name="Obraz 14">
            <a:extLst>
              <a:ext uri="{FF2B5EF4-FFF2-40B4-BE49-F238E27FC236}">
                <a16:creationId xmlns:a16="http://schemas.microsoft.com/office/drawing/2014/main" id="{C4603908-8043-A2CB-B1E0-A96CB0729CD6}"/>
              </a:ext>
            </a:extLst>
          </p:cNvPr>
          <p:cNvPicPr>
            <a:picLocks noChangeAspect="1"/>
          </p:cNvPicPr>
          <p:nvPr/>
        </p:nvPicPr>
        <p:blipFill>
          <a:blip r:embed="rId9"/>
          <a:stretch>
            <a:fillRect/>
          </a:stretch>
        </p:blipFill>
        <p:spPr>
          <a:xfrm>
            <a:off x="4305605" y="1592959"/>
            <a:ext cx="5761219" cy="676715"/>
          </a:xfrm>
          <a:prstGeom prst="rect">
            <a:avLst/>
          </a:prstGeom>
        </p:spPr>
      </p:pic>
    </p:spTree>
    <p:extLst>
      <p:ext uri="{BB962C8B-B14F-4D97-AF65-F5344CB8AC3E}">
        <p14:creationId xmlns:p14="http://schemas.microsoft.com/office/powerpoint/2010/main" val="2476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D942D1-0E26-A492-AFE6-2AA726F14050}"/>
              </a:ext>
            </a:extLst>
          </p:cNvPr>
          <p:cNvSpPr>
            <a:spLocks noGrp="1"/>
          </p:cNvSpPr>
          <p:nvPr>
            <p:ph type="title"/>
          </p:nvPr>
        </p:nvSpPr>
        <p:spPr>
          <a:xfrm>
            <a:off x="994741" y="1166611"/>
            <a:ext cx="10202517" cy="1113182"/>
          </a:xfrm>
        </p:spPr>
        <p:txBody>
          <a:bodyPr>
            <a:normAutofit fontScale="90000"/>
          </a:bodyPr>
          <a:lstStyle/>
          <a:p>
            <a:r>
              <a:rPr lang="pl-PL" b="1" i="0" dirty="0">
                <a:solidFill>
                  <a:srgbClr val="002060"/>
                </a:solidFill>
                <a:effectLst/>
                <a:latin typeface="Verdana" panose="020B0604030504040204" pitchFamily="34" charset="0"/>
                <a:ea typeface="Verdana" panose="020B0604030504040204" pitchFamily="34" charset="0"/>
              </a:rPr>
              <a:t>W ramach porozumienia realizację opieki stomatologicznej dzielimy na 2 etapy:</a:t>
            </a:r>
            <a:br>
              <a:rPr lang="pl-PL" b="1" dirty="0">
                <a:solidFill>
                  <a:srgbClr val="002060"/>
                </a:solidFill>
                <a:latin typeface="Verdana" panose="020B0604030504040204" pitchFamily="34" charset="0"/>
                <a:ea typeface="Verdana" panose="020B0604030504040204" pitchFamily="34" charset="0"/>
              </a:rPr>
            </a:br>
            <a:endParaRPr lang="pl-PL" b="1" dirty="0">
              <a:solidFill>
                <a:srgbClr val="002060"/>
              </a:solidFill>
              <a:latin typeface="Verdana" panose="020B0604030504040204" pitchFamily="34" charset="0"/>
              <a:ea typeface="Verdana" panose="020B0604030504040204" pitchFamily="34" charset="0"/>
            </a:endParaRPr>
          </a:p>
        </p:txBody>
      </p:sp>
      <p:sp>
        <p:nvSpPr>
          <p:cNvPr id="5" name="pole tekstowe 4">
            <a:extLst>
              <a:ext uri="{FF2B5EF4-FFF2-40B4-BE49-F238E27FC236}">
                <a16:creationId xmlns:a16="http://schemas.microsoft.com/office/drawing/2014/main" id="{76009F51-5ED4-0680-6FB1-E00C4F791F8D}"/>
              </a:ext>
            </a:extLst>
          </p:cNvPr>
          <p:cNvSpPr txBox="1"/>
          <p:nvPr/>
        </p:nvSpPr>
        <p:spPr>
          <a:xfrm>
            <a:off x="838200" y="2557670"/>
            <a:ext cx="10515600" cy="2616101"/>
          </a:xfrm>
          <a:prstGeom prst="rect">
            <a:avLst/>
          </a:prstGeom>
          <a:noFill/>
        </p:spPr>
        <p:txBody>
          <a:bodyPr wrap="square">
            <a:spAutoFit/>
          </a:bodyPr>
          <a:lstStyle/>
          <a:p>
            <a:pPr algn="l">
              <a:buFont typeface="+mj-lt"/>
              <a:buAutoNum type="arabicPeriod"/>
            </a:pPr>
            <a:r>
              <a:rPr lang="pl-PL" sz="1600" b="1" i="0" dirty="0">
                <a:solidFill>
                  <a:schemeClr val="accent1">
                    <a:lumMod val="50000"/>
                  </a:schemeClr>
                </a:solidFill>
                <a:effectLst/>
                <a:latin typeface="Verdana" panose="020B0604030504040204" pitchFamily="34" charset="0"/>
                <a:ea typeface="Verdana" panose="020B0604030504040204" pitchFamily="34" charset="0"/>
              </a:rPr>
              <a:t>Przegląd i profilaktyka</a:t>
            </a:r>
            <a:r>
              <a:rPr lang="pl-PL" sz="1600" b="0" i="0" dirty="0">
                <a:solidFill>
                  <a:schemeClr val="accent1">
                    <a:lumMod val="50000"/>
                  </a:schemeClr>
                </a:solidFill>
                <a:effectLst/>
                <a:latin typeface="Verdana" panose="020B0604030504040204" pitchFamily="34" charset="0"/>
                <a:ea typeface="Verdana" panose="020B0604030504040204" pitchFamily="34" charset="0"/>
              </a:rPr>
              <a:t> </a:t>
            </a:r>
            <a:r>
              <a:rPr lang="pl-PL" sz="1600" b="0" i="0" dirty="0">
                <a:solidFill>
                  <a:srgbClr val="555555"/>
                </a:solidFill>
                <a:effectLst/>
                <a:latin typeface="Verdana" panose="020B0604030504040204" pitchFamily="34" charset="0"/>
                <a:ea typeface="Verdana" panose="020B0604030504040204" pitchFamily="34" charset="0"/>
              </a:rPr>
              <a:t>– lekarz dentysta oraz asystent medyczny przyjeżdża do Państwa szkoły wraz ze wszystkimi niezbędnymi narzędziami stomatologicznymi, wykonywane są przeglądy </a:t>
            </a:r>
            <a:br>
              <a:rPr lang="pl-PL" sz="1600" b="0" i="0" dirty="0">
                <a:solidFill>
                  <a:srgbClr val="555555"/>
                </a:solidFill>
                <a:effectLst/>
                <a:latin typeface="Verdana" panose="020B0604030504040204" pitchFamily="34" charset="0"/>
                <a:ea typeface="Verdana" panose="020B0604030504040204" pitchFamily="34" charset="0"/>
              </a:rPr>
            </a:br>
            <a:r>
              <a:rPr lang="pl-PL" sz="1600" b="0" i="0" dirty="0">
                <a:solidFill>
                  <a:srgbClr val="555555"/>
                </a:solidFill>
                <a:effectLst/>
                <a:latin typeface="Verdana" panose="020B0604030504040204" pitchFamily="34" charset="0"/>
                <a:ea typeface="Verdana" panose="020B0604030504040204" pitchFamily="34" charset="0"/>
              </a:rPr>
              <a:t>i profilaktyka wszystkim uczniom, których rodzice wyrazili zgodę na badania. Każdy rodzic otrzymuje po przeglądzie indywidualny plan leczenia swojego dziecka.</a:t>
            </a:r>
          </a:p>
          <a:p>
            <a:pPr algn="l">
              <a:buFont typeface="+mj-lt"/>
              <a:buAutoNum type="arabicPeriod"/>
            </a:pPr>
            <a:r>
              <a:rPr lang="pl-PL" sz="1600" b="1" i="0" dirty="0">
                <a:solidFill>
                  <a:srgbClr val="CE0862"/>
                </a:solidFill>
                <a:effectLst/>
                <a:latin typeface="Verdana" panose="020B0604030504040204" pitchFamily="34" charset="0"/>
                <a:ea typeface="Verdana" panose="020B0604030504040204" pitchFamily="34" charset="0"/>
              </a:rPr>
              <a:t>Leczenie stomatologiczne</a:t>
            </a:r>
            <a:r>
              <a:rPr lang="pl-PL" sz="1600" b="0" i="0" dirty="0">
                <a:solidFill>
                  <a:srgbClr val="CE0862"/>
                </a:solidFill>
                <a:effectLst/>
                <a:latin typeface="Verdana" panose="020B0604030504040204" pitchFamily="34" charset="0"/>
                <a:ea typeface="Verdana" panose="020B0604030504040204" pitchFamily="34" charset="0"/>
              </a:rPr>
              <a:t> </a:t>
            </a:r>
            <a:r>
              <a:rPr lang="pl-PL" sz="1600" b="0" i="0" dirty="0">
                <a:solidFill>
                  <a:srgbClr val="555555"/>
                </a:solidFill>
                <a:effectLst/>
                <a:latin typeface="Verdana" panose="020B0604030504040204" pitchFamily="34" charset="0"/>
                <a:ea typeface="Verdana" panose="020B0604030504040204" pitchFamily="34" charset="0"/>
              </a:rPr>
              <a:t>– po otrzymaniu indywidualnego planu leczenia w formie Karty Młodego Pacjenta rodzice mają możliwość kontynuacji leczenia we wszystkich Placówkach </a:t>
            </a:r>
            <a:r>
              <a:rPr lang="pl-PL" sz="1600" b="0" i="0" dirty="0" err="1">
                <a:solidFill>
                  <a:srgbClr val="555555"/>
                </a:solidFill>
                <a:effectLst/>
                <a:latin typeface="Verdana" panose="020B0604030504040204" pitchFamily="34" charset="0"/>
                <a:ea typeface="Verdana" panose="020B0604030504040204" pitchFamily="34" charset="0"/>
              </a:rPr>
              <a:t>Corten</a:t>
            </a:r>
            <a:r>
              <a:rPr lang="pl-PL" sz="1600" b="0" i="0" dirty="0">
                <a:solidFill>
                  <a:srgbClr val="555555"/>
                </a:solidFill>
                <a:effectLst/>
                <a:latin typeface="Verdana" panose="020B0604030504040204" pitchFamily="34" charset="0"/>
                <a:ea typeface="Verdana" panose="020B0604030504040204" pitchFamily="34" charset="0"/>
              </a:rPr>
              <a:t> </a:t>
            </a:r>
            <a:r>
              <a:rPr lang="pl-PL" sz="1600" b="0" i="0" dirty="0" err="1">
                <a:solidFill>
                  <a:srgbClr val="555555"/>
                </a:solidFill>
                <a:effectLst/>
                <a:latin typeface="Verdana" panose="020B0604030504040204" pitchFamily="34" charset="0"/>
                <a:ea typeface="Verdana" panose="020B0604030504040204" pitchFamily="34" charset="0"/>
              </a:rPr>
              <a:t>Medic</a:t>
            </a:r>
            <a:r>
              <a:rPr lang="pl-PL" sz="1600" b="0" i="0" dirty="0">
                <a:solidFill>
                  <a:srgbClr val="555555"/>
                </a:solidFill>
                <a:effectLst/>
                <a:latin typeface="Verdana" panose="020B0604030504040204" pitchFamily="34" charset="0"/>
                <a:ea typeface="Verdana" panose="020B0604030504040204" pitchFamily="34" charset="0"/>
              </a:rPr>
              <a:t> i </a:t>
            </a:r>
            <a:r>
              <a:rPr lang="pl-PL" sz="1600" b="0" i="0" dirty="0" err="1">
                <a:solidFill>
                  <a:srgbClr val="555555"/>
                </a:solidFill>
                <a:effectLst/>
                <a:latin typeface="Verdana" panose="020B0604030504040204" pitchFamily="34" charset="0"/>
                <a:ea typeface="Verdana" panose="020B0604030504040204" pitchFamily="34" charset="0"/>
              </a:rPr>
              <a:t>Corten</a:t>
            </a:r>
            <a:r>
              <a:rPr lang="pl-PL" sz="1600" b="0" i="0" dirty="0">
                <a:solidFill>
                  <a:srgbClr val="555555"/>
                </a:solidFill>
                <a:effectLst/>
                <a:latin typeface="Verdana" panose="020B0604030504040204" pitchFamily="34" charset="0"/>
                <a:ea typeface="Verdana" panose="020B0604030504040204" pitchFamily="34" charset="0"/>
              </a:rPr>
              <a:t> </a:t>
            </a:r>
            <a:r>
              <a:rPr lang="pl-PL" sz="1600" b="0" i="0" dirty="0" err="1">
                <a:solidFill>
                  <a:srgbClr val="555555"/>
                </a:solidFill>
                <a:effectLst/>
                <a:latin typeface="Verdana" panose="020B0604030504040204" pitchFamily="34" charset="0"/>
                <a:ea typeface="Verdana" panose="020B0604030504040204" pitchFamily="34" charset="0"/>
              </a:rPr>
              <a:t>Dental</a:t>
            </a:r>
            <a:r>
              <a:rPr lang="pl-PL" sz="1600" b="0" i="0" dirty="0">
                <a:solidFill>
                  <a:srgbClr val="555555"/>
                </a:solidFill>
                <a:effectLst/>
                <a:latin typeface="Verdana" panose="020B0604030504040204" pitchFamily="34" charset="0"/>
                <a:ea typeface="Verdana" panose="020B0604030504040204" pitchFamily="34" charset="0"/>
              </a:rPr>
              <a:t>.</a:t>
            </a:r>
            <a:br>
              <a:rPr lang="pl-PL" sz="1600" b="0" i="0" dirty="0">
                <a:solidFill>
                  <a:srgbClr val="555555"/>
                </a:solidFill>
                <a:effectLst/>
                <a:latin typeface="Verdana" panose="020B0604030504040204" pitchFamily="34" charset="0"/>
                <a:ea typeface="Verdana" panose="020B0604030504040204" pitchFamily="34" charset="0"/>
              </a:rPr>
            </a:br>
            <a:endParaRPr lang="pl-PL" sz="1600" b="0" i="0" dirty="0">
              <a:solidFill>
                <a:srgbClr val="555555"/>
              </a:solidFill>
              <a:effectLst/>
              <a:latin typeface="Verdana" panose="020B0604030504040204" pitchFamily="34" charset="0"/>
              <a:ea typeface="Verdana" panose="020B0604030504040204" pitchFamily="34" charset="0"/>
            </a:endParaRPr>
          </a:p>
          <a:p>
            <a:br>
              <a:rPr lang="pl-PL" sz="1600" dirty="0">
                <a:latin typeface="Verdana" panose="020B0604030504040204" pitchFamily="34" charset="0"/>
                <a:ea typeface="Verdana" panose="020B0604030504040204" pitchFamily="34" charset="0"/>
              </a:rPr>
            </a:br>
            <a:endParaRPr lang="pl-PL" sz="1600" dirty="0">
              <a:latin typeface="Verdana" panose="020B0604030504040204" pitchFamily="34" charset="0"/>
              <a:ea typeface="Verdana" panose="020B0604030504040204" pitchFamily="34" charset="0"/>
            </a:endParaRPr>
          </a:p>
        </p:txBody>
      </p:sp>
      <p:pic>
        <p:nvPicPr>
          <p:cNvPr id="6" name="Obraz 5">
            <a:extLst>
              <a:ext uri="{FF2B5EF4-FFF2-40B4-BE49-F238E27FC236}">
                <a16:creationId xmlns:a16="http://schemas.microsoft.com/office/drawing/2014/main" id="{8B23B875-6268-37C4-108D-4325666A5DA5}"/>
              </a:ext>
            </a:extLst>
          </p:cNvPr>
          <p:cNvPicPr>
            <a:picLocks noChangeAspect="1"/>
          </p:cNvPicPr>
          <p:nvPr/>
        </p:nvPicPr>
        <p:blipFill>
          <a:blip r:embed="rId2"/>
          <a:stretch>
            <a:fillRect/>
          </a:stretch>
        </p:blipFill>
        <p:spPr>
          <a:xfrm>
            <a:off x="10044309" y="5022574"/>
            <a:ext cx="2147691" cy="1835426"/>
          </a:xfrm>
          <a:prstGeom prst="rect">
            <a:avLst/>
          </a:prstGeom>
        </p:spPr>
      </p:pic>
      <p:pic>
        <p:nvPicPr>
          <p:cNvPr id="7" name="Obraz 6">
            <a:extLst>
              <a:ext uri="{FF2B5EF4-FFF2-40B4-BE49-F238E27FC236}">
                <a16:creationId xmlns:a16="http://schemas.microsoft.com/office/drawing/2014/main" id="{2D468F5B-6E80-03A3-64A7-9EF726E88AD0}"/>
              </a:ext>
            </a:extLst>
          </p:cNvPr>
          <p:cNvPicPr>
            <a:picLocks noChangeAspect="1"/>
          </p:cNvPicPr>
          <p:nvPr/>
        </p:nvPicPr>
        <p:blipFill>
          <a:blip r:embed="rId3"/>
          <a:stretch>
            <a:fillRect/>
          </a:stretch>
        </p:blipFill>
        <p:spPr>
          <a:xfrm>
            <a:off x="10160599" y="5500803"/>
            <a:ext cx="2031401" cy="1309767"/>
          </a:xfrm>
          <a:prstGeom prst="rect">
            <a:avLst/>
          </a:prstGeom>
        </p:spPr>
      </p:pic>
      <p:pic>
        <p:nvPicPr>
          <p:cNvPr id="9" name="Obraz 8">
            <a:extLst>
              <a:ext uri="{FF2B5EF4-FFF2-40B4-BE49-F238E27FC236}">
                <a16:creationId xmlns:a16="http://schemas.microsoft.com/office/drawing/2014/main" id="{01612A7B-E80F-2D56-5FE5-545EBA881E7A}"/>
              </a:ext>
            </a:extLst>
          </p:cNvPr>
          <p:cNvPicPr>
            <a:picLocks noChangeAspect="1"/>
          </p:cNvPicPr>
          <p:nvPr/>
        </p:nvPicPr>
        <p:blipFill rotWithShape="1">
          <a:blip r:embed="rId4"/>
          <a:srcRect l="27650" t="-1" r="27171" b="10469"/>
          <a:stretch/>
        </p:blipFill>
        <p:spPr>
          <a:xfrm>
            <a:off x="2691245" y="4523875"/>
            <a:ext cx="1643268" cy="1953855"/>
          </a:xfrm>
          <a:prstGeom prst="rect">
            <a:avLst/>
          </a:prstGeom>
        </p:spPr>
      </p:pic>
      <p:pic>
        <p:nvPicPr>
          <p:cNvPr id="10" name="Obraz 9">
            <a:extLst>
              <a:ext uri="{FF2B5EF4-FFF2-40B4-BE49-F238E27FC236}">
                <a16:creationId xmlns:a16="http://schemas.microsoft.com/office/drawing/2014/main" id="{42D65EF9-100C-C9D7-7115-BA706C355552}"/>
              </a:ext>
            </a:extLst>
          </p:cNvPr>
          <p:cNvPicPr>
            <a:picLocks noChangeAspect="1"/>
          </p:cNvPicPr>
          <p:nvPr/>
        </p:nvPicPr>
        <p:blipFill rotWithShape="1">
          <a:blip r:embed="rId5"/>
          <a:srcRect l="37827" r="27043" b="31667"/>
          <a:stretch/>
        </p:blipFill>
        <p:spPr>
          <a:xfrm>
            <a:off x="1017104" y="4523875"/>
            <a:ext cx="1674141" cy="1953855"/>
          </a:xfrm>
          <a:prstGeom prst="rect">
            <a:avLst/>
          </a:prstGeom>
        </p:spPr>
      </p:pic>
      <p:pic>
        <p:nvPicPr>
          <p:cNvPr id="11" name="Obraz 10">
            <a:extLst>
              <a:ext uri="{FF2B5EF4-FFF2-40B4-BE49-F238E27FC236}">
                <a16:creationId xmlns:a16="http://schemas.microsoft.com/office/drawing/2014/main" id="{D2218624-8309-AD8E-F6E9-CD3DD8D6F5DF}"/>
              </a:ext>
            </a:extLst>
          </p:cNvPr>
          <p:cNvPicPr>
            <a:picLocks noChangeAspect="1"/>
          </p:cNvPicPr>
          <p:nvPr/>
        </p:nvPicPr>
        <p:blipFill>
          <a:blip r:embed="rId6"/>
          <a:stretch>
            <a:fillRect/>
          </a:stretch>
        </p:blipFill>
        <p:spPr>
          <a:xfrm>
            <a:off x="4334513" y="4523875"/>
            <a:ext cx="2296883" cy="1983672"/>
          </a:xfrm>
          <a:prstGeom prst="rect">
            <a:avLst/>
          </a:prstGeom>
        </p:spPr>
      </p:pic>
      <p:pic>
        <p:nvPicPr>
          <p:cNvPr id="12" name="Obraz 11">
            <a:extLst>
              <a:ext uri="{FF2B5EF4-FFF2-40B4-BE49-F238E27FC236}">
                <a16:creationId xmlns:a16="http://schemas.microsoft.com/office/drawing/2014/main" id="{3BC0D316-C912-FDF4-AF28-2278C2E231A8}"/>
              </a:ext>
            </a:extLst>
          </p:cNvPr>
          <p:cNvPicPr>
            <a:picLocks noChangeAspect="1"/>
          </p:cNvPicPr>
          <p:nvPr/>
        </p:nvPicPr>
        <p:blipFill>
          <a:blip r:embed="rId7"/>
          <a:stretch>
            <a:fillRect/>
          </a:stretch>
        </p:blipFill>
        <p:spPr>
          <a:xfrm>
            <a:off x="6631396" y="4523874"/>
            <a:ext cx="2296882" cy="1983671"/>
          </a:xfrm>
          <a:prstGeom prst="rect">
            <a:avLst/>
          </a:prstGeom>
        </p:spPr>
      </p:pic>
    </p:spTree>
    <p:extLst>
      <p:ext uri="{BB962C8B-B14F-4D97-AF65-F5344CB8AC3E}">
        <p14:creationId xmlns:p14="http://schemas.microsoft.com/office/powerpoint/2010/main" val="427138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3C701D-298D-CB5D-AD27-BF381BB059F1}"/>
              </a:ext>
            </a:extLst>
          </p:cNvPr>
          <p:cNvSpPr>
            <a:spLocks noGrp="1"/>
          </p:cNvSpPr>
          <p:nvPr>
            <p:ph type="title"/>
          </p:nvPr>
        </p:nvSpPr>
        <p:spPr>
          <a:xfrm>
            <a:off x="1018761" y="1364232"/>
            <a:ext cx="8196469" cy="1165485"/>
          </a:xfrm>
        </p:spPr>
        <p:txBody>
          <a:bodyPr>
            <a:normAutofit fontScale="90000"/>
          </a:bodyPr>
          <a:lstStyle/>
          <a:p>
            <a:br>
              <a:rPr lang="pl-PL" b="1" i="0" dirty="0">
                <a:solidFill>
                  <a:srgbClr val="504F54"/>
                </a:solidFill>
                <a:effectLst/>
                <a:latin typeface="Raleway" pitchFamily="2" charset="-18"/>
              </a:rPr>
            </a:br>
            <a:endParaRPr lang="pl-PL" b="1" dirty="0">
              <a:solidFill>
                <a:srgbClr val="002060"/>
              </a:solidFill>
              <a:latin typeface="Verdana" panose="020B0604030504040204" pitchFamily="34" charset="0"/>
              <a:ea typeface="Verdana" panose="020B0604030504040204" pitchFamily="34" charset="0"/>
            </a:endParaRPr>
          </a:p>
        </p:txBody>
      </p:sp>
      <p:sp>
        <p:nvSpPr>
          <p:cNvPr id="3" name="Symbol zastępczy zawartości 2">
            <a:extLst>
              <a:ext uri="{FF2B5EF4-FFF2-40B4-BE49-F238E27FC236}">
                <a16:creationId xmlns:a16="http://schemas.microsoft.com/office/drawing/2014/main" id="{EBA64B6B-494E-3AEF-F9EA-033F3382D7B1}"/>
              </a:ext>
            </a:extLst>
          </p:cNvPr>
          <p:cNvSpPr>
            <a:spLocks noGrp="1"/>
          </p:cNvSpPr>
          <p:nvPr>
            <p:ph idx="1"/>
          </p:nvPr>
        </p:nvSpPr>
        <p:spPr>
          <a:xfrm>
            <a:off x="1107347" y="2348917"/>
            <a:ext cx="9827353" cy="3425581"/>
          </a:xfrm>
        </p:spPr>
        <p:txBody>
          <a:bodyPr>
            <a:normAutofit/>
          </a:bodyPr>
          <a:lstStyle/>
          <a:p>
            <a:pPr algn="just"/>
            <a:r>
              <a:rPr lang="pl-PL" sz="1200" b="0" i="0" dirty="0">
                <a:solidFill>
                  <a:srgbClr val="6E7174"/>
                </a:solidFill>
                <a:effectLst/>
                <a:latin typeface="Raleway" pitchFamily="2" charset="-18"/>
              </a:rPr>
              <a:t>Pomysł leczenia dzieci w </a:t>
            </a:r>
            <a:r>
              <a:rPr lang="pl-PL" sz="1200" b="0" i="0" dirty="0" err="1">
                <a:solidFill>
                  <a:srgbClr val="6E7174"/>
                </a:solidFill>
                <a:effectLst/>
                <a:latin typeface="Raleway" pitchFamily="2" charset="-18"/>
              </a:rPr>
              <a:t>Dentobusie</a:t>
            </a:r>
            <a:r>
              <a:rPr lang="pl-PL" sz="1200" b="0" i="0" dirty="0">
                <a:solidFill>
                  <a:srgbClr val="6E7174"/>
                </a:solidFill>
                <a:effectLst/>
                <a:latin typeface="Raleway" pitchFamily="2" charset="-18"/>
              </a:rPr>
              <a:t> wynika bezpośrednio z zatrważających statystyk dotyczących zdrowia jamy ustnej u dzieci. Problem próchnicy występuje u 90% najmłodszych Pacjentów w Polsce! Stomatolodzy podkreślają, że próchnica u dzieci, szczególnie z małych miejscowości, stanowi duży problem. To obszary, na których brakuje wykwalifikowanych stomatologów, do kosztów leczenia dochodzą jeszcze opłaty za dojazd na wizytę w innym mieście. Nie pozostaje to bez wpływu na stan uzębienia dzieci i młodzieży. Co drugi trzylatek ma problemy z próchnicą. Wśród sześciolatków jest niestety jeszcze gorzej. Tylko około 14 % dzieci w tym wieku nie musi leczyć zębów z tego powodu.</a:t>
            </a:r>
          </a:p>
          <a:p>
            <a:pPr algn="just"/>
            <a:r>
              <a:rPr lang="pl-PL" sz="1200" b="1" i="0" dirty="0">
                <a:solidFill>
                  <a:srgbClr val="6E7174"/>
                </a:solidFill>
                <a:effectLst/>
                <a:latin typeface="Raleway" pitchFamily="2" charset="-18"/>
              </a:rPr>
              <a:t>Próchnica to problem nie tylko estetyczny – wpływa na stan całego organizmu. Obecność szkodliwych bakterii w jamie ustnej sprawia, że dzieci mogą być bardziej podatne np. na choroby serca. Jeżeli próchnicą dotknięte są mleczaki, to istnieje duże ryzyko, że również zęby stałe będą zaatakowane chorobą. Stomatolodzy od lat ostrzegają przed skutkami zaniedbań, które widoczne są zwłaszcza u dzieci.</a:t>
            </a:r>
            <a:endParaRPr lang="pl-PL" sz="1200" b="0" i="0" dirty="0">
              <a:solidFill>
                <a:srgbClr val="6E7174"/>
              </a:solidFill>
              <a:effectLst/>
              <a:latin typeface="Raleway" pitchFamily="2" charset="-18"/>
            </a:endParaRPr>
          </a:p>
          <a:p>
            <a:pPr algn="just"/>
            <a:r>
              <a:rPr lang="pl-PL" sz="1200" b="0" i="0" dirty="0">
                <a:solidFill>
                  <a:srgbClr val="6E7174"/>
                </a:solidFill>
                <a:effectLst/>
                <a:latin typeface="Raleway" pitchFamily="2" charset="-18"/>
              </a:rPr>
              <a:t>Nie we wszystkich miejscowościach, szczególnie wiejskich, dzieci i młodzież mają powszechny dostęp do opieki stomatologicznej. Mobilny i w pełni wyposażony w specjalistyczny sprzęt </a:t>
            </a:r>
            <a:r>
              <a:rPr lang="pl-PL" sz="1200" b="0" i="0" dirty="0" err="1">
                <a:solidFill>
                  <a:srgbClr val="6E7174"/>
                </a:solidFill>
                <a:effectLst/>
                <a:latin typeface="Raleway" pitchFamily="2" charset="-18"/>
              </a:rPr>
              <a:t>Dentobus</a:t>
            </a:r>
            <a:r>
              <a:rPr lang="pl-PL" sz="1200" b="0" i="0" dirty="0">
                <a:solidFill>
                  <a:srgbClr val="6E7174"/>
                </a:solidFill>
                <a:effectLst/>
                <a:latin typeface="Raleway" pitchFamily="2" charset="-18"/>
              </a:rPr>
              <a:t> pomoże nam dotrzeć z pomocą dentystyczną do dzieci z mniejszych miejscowości. Realizujemy program, ponieważ jest w pełni nakierowany na poprawę stanu zdrowia dzieci, a leczenie Pacjentów to nasza misja.</a:t>
            </a:r>
          </a:p>
          <a:p>
            <a:pPr algn="just"/>
            <a:r>
              <a:rPr lang="pl-PL" sz="1200" b="0" i="0" dirty="0">
                <a:solidFill>
                  <a:srgbClr val="6E7174"/>
                </a:solidFill>
                <a:effectLst/>
                <a:latin typeface="Raleway" pitchFamily="2" charset="-18"/>
              </a:rPr>
              <a:t>Nowocześnie wyposażony samochód będzie służyć Pacjentom </a:t>
            </a:r>
            <a:r>
              <a:rPr lang="pl-PL" sz="1200" b="1" i="0" dirty="0">
                <a:solidFill>
                  <a:srgbClr val="6E7174"/>
                </a:solidFill>
                <a:effectLst/>
                <a:latin typeface="Raleway" pitchFamily="2" charset="-18"/>
              </a:rPr>
              <a:t>nieodpłatnie</a:t>
            </a:r>
            <a:r>
              <a:rPr lang="pl-PL" sz="1200" b="0" i="0" dirty="0">
                <a:solidFill>
                  <a:srgbClr val="6E7174"/>
                </a:solidFill>
                <a:effectLst/>
                <a:latin typeface="Raleway" pitchFamily="2" charset="-18"/>
              </a:rPr>
              <a:t>, dzięki czemu rodzice nie będą ponosili dodatkowych kosztów związanych z leczeniem, czy dojazdem do dentysty. Koszty świadczeń zdrowotnych z zakresu leczenia stomatologicznego udzielane w </a:t>
            </a:r>
            <a:r>
              <a:rPr lang="pl-PL" sz="1200" b="0" i="0" dirty="0" err="1">
                <a:solidFill>
                  <a:srgbClr val="6E7174"/>
                </a:solidFill>
                <a:effectLst/>
                <a:latin typeface="Raleway" pitchFamily="2" charset="-18"/>
              </a:rPr>
              <a:t>Dentobusie</a:t>
            </a:r>
            <a:r>
              <a:rPr lang="pl-PL" sz="1200" b="0" i="0" dirty="0">
                <a:solidFill>
                  <a:srgbClr val="6E7174"/>
                </a:solidFill>
                <a:effectLst/>
                <a:latin typeface="Raleway" pitchFamily="2" charset="-18"/>
              </a:rPr>
              <a:t> będą pokrywane ze środków Narodowego Funduszu Zdrowia</a:t>
            </a:r>
          </a:p>
          <a:p>
            <a:pPr marL="0" indent="0" algn="just">
              <a:buNone/>
            </a:pPr>
            <a:endParaRPr lang="pl-PL" sz="1800" dirty="0"/>
          </a:p>
        </p:txBody>
      </p:sp>
      <p:pic>
        <p:nvPicPr>
          <p:cNvPr id="4" name="Obraz 3">
            <a:extLst>
              <a:ext uri="{FF2B5EF4-FFF2-40B4-BE49-F238E27FC236}">
                <a16:creationId xmlns:a16="http://schemas.microsoft.com/office/drawing/2014/main" id="{45630FDF-60CB-E42A-1975-54E4ACB8FED4}"/>
              </a:ext>
            </a:extLst>
          </p:cNvPr>
          <p:cNvPicPr>
            <a:picLocks noChangeAspect="1"/>
          </p:cNvPicPr>
          <p:nvPr/>
        </p:nvPicPr>
        <p:blipFill>
          <a:blip r:embed="rId2"/>
          <a:stretch>
            <a:fillRect/>
          </a:stretch>
        </p:blipFill>
        <p:spPr>
          <a:xfrm>
            <a:off x="0" y="17993"/>
            <a:ext cx="7748688" cy="134124"/>
          </a:xfrm>
          <a:prstGeom prst="rect">
            <a:avLst/>
          </a:prstGeom>
        </p:spPr>
      </p:pic>
      <p:pic>
        <p:nvPicPr>
          <p:cNvPr id="5" name="Obraz 4">
            <a:extLst>
              <a:ext uri="{FF2B5EF4-FFF2-40B4-BE49-F238E27FC236}">
                <a16:creationId xmlns:a16="http://schemas.microsoft.com/office/drawing/2014/main" id="{D794A143-13A4-F41E-CE2C-1302096E9619}"/>
              </a:ext>
            </a:extLst>
          </p:cNvPr>
          <p:cNvPicPr>
            <a:picLocks noChangeAspect="1"/>
          </p:cNvPicPr>
          <p:nvPr/>
        </p:nvPicPr>
        <p:blipFill>
          <a:blip r:embed="rId3"/>
          <a:stretch>
            <a:fillRect/>
          </a:stretch>
        </p:blipFill>
        <p:spPr>
          <a:xfrm>
            <a:off x="6095999" y="17993"/>
            <a:ext cx="6096528" cy="134124"/>
          </a:xfrm>
          <a:prstGeom prst="rect">
            <a:avLst/>
          </a:prstGeom>
        </p:spPr>
      </p:pic>
      <p:pic>
        <p:nvPicPr>
          <p:cNvPr id="6" name="Obraz 5">
            <a:extLst>
              <a:ext uri="{FF2B5EF4-FFF2-40B4-BE49-F238E27FC236}">
                <a16:creationId xmlns:a16="http://schemas.microsoft.com/office/drawing/2014/main" id="{791353B3-C2A4-DAEC-A18E-88438558A110}"/>
              </a:ext>
            </a:extLst>
          </p:cNvPr>
          <p:cNvPicPr>
            <a:picLocks noChangeAspect="1"/>
          </p:cNvPicPr>
          <p:nvPr/>
        </p:nvPicPr>
        <p:blipFill>
          <a:blip r:embed="rId4"/>
          <a:stretch>
            <a:fillRect/>
          </a:stretch>
        </p:blipFill>
        <p:spPr>
          <a:xfrm>
            <a:off x="10029365" y="568714"/>
            <a:ext cx="1810669" cy="932769"/>
          </a:xfrm>
          <a:prstGeom prst="rect">
            <a:avLst/>
          </a:prstGeom>
        </p:spPr>
      </p:pic>
      <p:pic>
        <p:nvPicPr>
          <p:cNvPr id="7" name="Obraz 6">
            <a:extLst>
              <a:ext uri="{FF2B5EF4-FFF2-40B4-BE49-F238E27FC236}">
                <a16:creationId xmlns:a16="http://schemas.microsoft.com/office/drawing/2014/main" id="{961119D2-1A0E-0D0D-68F0-7A02B86CD8C9}"/>
              </a:ext>
            </a:extLst>
          </p:cNvPr>
          <p:cNvPicPr>
            <a:picLocks noChangeAspect="1"/>
          </p:cNvPicPr>
          <p:nvPr/>
        </p:nvPicPr>
        <p:blipFill>
          <a:blip r:embed="rId5"/>
          <a:stretch>
            <a:fillRect/>
          </a:stretch>
        </p:blipFill>
        <p:spPr>
          <a:xfrm>
            <a:off x="0" y="6493565"/>
            <a:ext cx="1414866" cy="364435"/>
          </a:xfrm>
          <a:prstGeom prst="rect">
            <a:avLst/>
          </a:prstGeom>
        </p:spPr>
      </p:pic>
      <p:sp>
        <p:nvSpPr>
          <p:cNvPr id="9" name="pole tekstowe 8">
            <a:extLst>
              <a:ext uri="{FF2B5EF4-FFF2-40B4-BE49-F238E27FC236}">
                <a16:creationId xmlns:a16="http://schemas.microsoft.com/office/drawing/2014/main" id="{1D01BE8D-5D5B-73B9-A22B-BB0A5F0D4811}"/>
              </a:ext>
            </a:extLst>
          </p:cNvPr>
          <p:cNvSpPr txBox="1"/>
          <p:nvPr/>
        </p:nvSpPr>
        <p:spPr>
          <a:xfrm>
            <a:off x="1414866" y="1501483"/>
            <a:ext cx="6094602" cy="369332"/>
          </a:xfrm>
          <a:prstGeom prst="rect">
            <a:avLst/>
          </a:prstGeom>
          <a:noFill/>
        </p:spPr>
        <p:txBody>
          <a:bodyPr wrap="square">
            <a:spAutoFit/>
          </a:bodyPr>
          <a:lstStyle/>
          <a:p>
            <a:pPr algn="l"/>
            <a:r>
              <a:rPr lang="pl-PL" b="1" i="0" dirty="0">
                <a:solidFill>
                  <a:srgbClr val="504F54"/>
                </a:solidFill>
                <a:effectLst/>
                <a:latin typeface="Raleway" pitchFamily="2" charset="-18"/>
              </a:rPr>
              <a:t>90% dzieci w Polsce ma problemy z próchnicą!</a:t>
            </a:r>
          </a:p>
        </p:txBody>
      </p:sp>
    </p:spTree>
    <p:extLst>
      <p:ext uri="{BB962C8B-B14F-4D97-AF65-F5344CB8AC3E}">
        <p14:creationId xmlns:p14="http://schemas.microsoft.com/office/powerpoint/2010/main" val="204385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B8CEBB-451F-7DEA-A88F-95175A8DE086}"/>
              </a:ext>
            </a:extLst>
          </p:cNvPr>
          <p:cNvSpPr>
            <a:spLocks noGrp="1"/>
          </p:cNvSpPr>
          <p:nvPr>
            <p:ph type="title"/>
          </p:nvPr>
        </p:nvSpPr>
        <p:spPr/>
        <p:txBody>
          <a:bodyPr/>
          <a:lstStyle/>
          <a:p>
            <a:pPr algn="ctr"/>
            <a:r>
              <a:rPr lang="pl-PL" b="1" i="0" dirty="0">
                <a:solidFill>
                  <a:srgbClr val="002060"/>
                </a:solidFill>
                <a:effectLst/>
                <a:latin typeface="Verdana" panose="020B0604030504040204" pitchFamily="34" charset="0"/>
                <a:ea typeface="Verdana" panose="020B0604030504040204" pitchFamily="34" charset="0"/>
              </a:rPr>
              <a:t>Instrukcja wypełnienia oświadczenia przez rodzica</a:t>
            </a:r>
            <a:endParaRPr lang="pl-PL" b="1" dirty="0">
              <a:solidFill>
                <a:srgbClr val="002060"/>
              </a:solidFill>
              <a:latin typeface="Verdana" panose="020B0604030504040204" pitchFamily="34" charset="0"/>
              <a:ea typeface="Verdana" panose="020B0604030504040204" pitchFamily="34" charset="0"/>
            </a:endParaRPr>
          </a:p>
        </p:txBody>
      </p:sp>
      <p:pic>
        <p:nvPicPr>
          <p:cNvPr id="5" name="Obraz 4">
            <a:extLst>
              <a:ext uri="{FF2B5EF4-FFF2-40B4-BE49-F238E27FC236}">
                <a16:creationId xmlns:a16="http://schemas.microsoft.com/office/drawing/2014/main" id="{0AE9A719-2D8C-D71D-2E31-6C4F87F2C371}"/>
              </a:ext>
            </a:extLst>
          </p:cNvPr>
          <p:cNvPicPr>
            <a:picLocks noChangeAspect="1"/>
          </p:cNvPicPr>
          <p:nvPr/>
        </p:nvPicPr>
        <p:blipFill rotWithShape="1">
          <a:blip r:embed="rId2"/>
          <a:srcRect l="35434" t="15826" r="34239" b="7035"/>
          <a:stretch/>
        </p:blipFill>
        <p:spPr>
          <a:xfrm>
            <a:off x="4028661" y="1570381"/>
            <a:ext cx="3697356" cy="5287619"/>
          </a:xfrm>
          <a:prstGeom prst="rect">
            <a:avLst/>
          </a:prstGeom>
        </p:spPr>
      </p:pic>
      <p:cxnSp>
        <p:nvCxnSpPr>
          <p:cNvPr id="7" name="Łącznik prosty ze strzałką 6">
            <a:extLst>
              <a:ext uri="{FF2B5EF4-FFF2-40B4-BE49-F238E27FC236}">
                <a16:creationId xmlns:a16="http://schemas.microsoft.com/office/drawing/2014/main" id="{6C312C46-D941-6E78-CDB3-C1D8AB664206}"/>
              </a:ext>
            </a:extLst>
          </p:cNvPr>
          <p:cNvCxnSpPr>
            <a:cxnSpLocks/>
          </p:cNvCxnSpPr>
          <p:nvPr/>
        </p:nvCxnSpPr>
        <p:spPr>
          <a:xfrm flipV="1">
            <a:off x="6215270" y="1855304"/>
            <a:ext cx="2093843" cy="3445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Łącznik prosty ze strzałką 8">
            <a:extLst>
              <a:ext uri="{FF2B5EF4-FFF2-40B4-BE49-F238E27FC236}">
                <a16:creationId xmlns:a16="http://schemas.microsoft.com/office/drawing/2014/main" id="{F87B8A81-2F42-CB58-DC00-2B1CB728C316}"/>
              </a:ext>
            </a:extLst>
          </p:cNvPr>
          <p:cNvCxnSpPr>
            <a:cxnSpLocks/>
          </p:cNvCxnSpPr>
          <p:nvPr/>
        </p:nvCxnSpPr>
        <p:spPr>
          <a:xfrm flipH="1">
            <a:off x="2932871" y="2650435"/>
            <a:ext cx="1639129" cy="460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Łącznik prosty ze strzałką 11">
            <a:extLst>
              <a:ext uri="{FF2B5EF4-FFF2-40B4-BE49-F238E27FC236}">
                <a16:creationId xmlns:a16="http://schemas.microsoft.com/office/drawing/2014/main" id="{121E9725-F8BE-4E32-5DD1-8C93C8B6BFB7}"/>
              </a:ext>
            </a:extLst>
          </p:cNvPr>
          <p:cNvCxnSpPr>
            <a:cxnSpLocks/>
          </p:cNvCxnSpPr>
          <p:nvPr/>
        </p:nvCxnSpPr>
        <p:spPr>
          <a:xfrm>
            <a:off x="6215270" y="2609986"/>
            <a:ext cx="1868556" cy="8190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pole tekstowe 14">
            <a:extLst>
              <a:ext uri="{FF2B5EF4-FFF2-40B4-BE49-F238E27FC236}">
                <a16:creationId xmlns:a16="http://schemas.microsoft.com/office/drawing/2014/main" id="{82B2C52E-733E-BC29-47F3-60A4E14E494C}"/>
              </a:ext>
            </a:extLst>
          </p:cNvPr>
          <p:cNvSpPr txBox="1"/>
          <p:nvPr/>
        </p:nvSpPr>
        <p:spPr>
          <a:xfrm>
            <a:off x="8355495" y="1658250"/>
            <a:ext cx="3114261" cy="338554"/>
          </a:xfrm>
          <a:prstGeom prst="rect">
            <a:avLst/>
          </a:prstGeom>
          <a:noFill/>
        </p:spPr>
        <p:txBody>
          <a:bodyPr wrap="square" rtlCol="0">
            <a:spAutoFit/>
          </a:bodyPr>
          <a:lstStyle/>
          <a:p>
            <a:r>
              <a:rPr lang="pl-PL" sz="1600" dirty="0">
                <a:solidFill>
                  <a:srgbClr val="CE0862"/>
                </a:solidFill>
                <a:latin typeface="Verdana" panose="020B0604030504040204" pitchFamily="34" charset="0"/>
                <a:ea typeface="Verdana" panose="020B0604030504040204" pitchFamily="34" charset="0"/>
              </a:rPr>
              <a:t>Niewłaściwe skreślić. </a:t>
            </a:r>
          </a:p>
        </p:txBody>
      </p:sp>
      <p:cxnSp>
        <p:nvCxnSpPr>
          <p:cNvPr id="16" name="Łącznik prosty ze strzałką 15">
            <a:extLst>
              <a:ext uri="{FF2B5EF4-FFF2-40B4-BE49-F238E27FC236}">
                <a16:creationId xmlns:a16="http://schemas.microsoft.com/office/drawing/2014/main" id="{CA426F58-8CFB-0C37-ED31-15AEF3F36117}"/>
              </a:ext>
            </a:extLst>
          </p:cNvPr>
          <p:cNvCxnSpPr>
            <a:cxnSpLocks/>
          </p:cNvCxnSpPr>
          <p:nvPr/>
        </p:nvCxnSpPr>
        <p:spPr>
          <a:xfrm flipH="1">
            <a:off x="2932871" y="2406235"/>
            <a:ext cx="163912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8" name="pole tekstowe 17">
            <a:extLst>
              <a:ext uri="{FF2B5EF4-FFF2-40B4-BE49-F238E27FC236}">
                <a16:creationId xmlns:a16="http://schemas.microsoft.com/office/drawing/2014/main" id="{2BA0E47C-55F6-063B-FD02-4EFDB2D7285B}"/>
              </a:ext>
            </a:extLst>
          </p:cNvPr>
          <p:cNvSpPr txBox="1"/>
          <p:nvPr/>
        </p:nvSpPr>
        <p:spPr>
          <a:xfrm>
            <a:off x="258417" y="2113847"/>
            <a:ext cx="2676939" cy="523220"/>
          </a:xfrm>
          <a:prstGeom prst="rect">
            <a:avLst/>
          </a:prstGeom>
          <a:noFill/>
        </p:spPr>
        <p:txBody>
          <a:bodyPr wrap="square" rtlCol="0">
            <a:spAutoFit/>
          </a:bodyPr>
          <a:lstStyle/>
          <a:p>
            <a:r>
              <a:rPr lang="pl-PL" sz="1400" dirty="0">
                <a:solidFill>
                  <a:srgbClr val="CE0862"/>
                </a:solidFill>
                <a:latin typeface="Verdana" panose="020B0604030504040204" pitchFamily="34" charset="0"/>
                <a:ea typeface="Verdana" panose="020B0604030504040204" pitchFamily="34" charset="0"/>
              </a:rPr>
              <a:t>Imię i </a:t>
            </a:r>
            <a:r>
              <a:rPr lang="pl-PL" sz="1200" dirty="0">
                <a:solidFill>
                  <a:srgbClr val="CE0862"/>
                </a:solidFill>
                <a:latin typeface="Verdana" panose="020B0604030504040204" pitchFamily="34" charset="0"/>
                <a:ea typeface="Verdana" panose="020B0604030504040204" pitchFamily="34" charset="0"/>
              </a:rPr>
              <a:t>nazwisko</a:t>
            </a:r>
            <a:r>
              <a:rPr lang="pl-PL" sz="1400" dirty="0">
                <a:solidFill>
                  <a:srgbClr val="CE0862"/>
                </a:solidFill>
                <a:latin typeface="Verdana" panose="020B0604030504040204" pitchFamily="34" charset="0"/>
                <a:ea typeface="Verdana" panose="020B0604030504040204" pitchFamily="34" charset="0"/>
              </a:rPr>
              <a:t> zapisujemy DRUKOWANYMI LITERAMI.</a:t>
            </a:r>
          </a:p>
        </p:txBody>
      </p:sp>
      <p:sp>
        <p:nvSpPr>
          <p:cNvPr id="20" name="pole tekstowe 19">
            <a:extLst>
              <a:ext uri="{FF2B5EF4-FFF2-40B4-BE49-F238E27FC236}">
                <a16:creationId xmlns:a16="http://schemas.microsoft.com/office/drawing/2014/main" id="{7C4E3900-A971-3F42-91DC-D7FCE2C0765E}"/>
              </a:ext>
            </a:extLst>
          </p:cNvPr>
          <p:cNvSpPr txBox="1"/>
          <p:nvPr/>
        </p:nvSpPr>
        <p:spPr>
          <a:xfrm>
            <a:off x="258417" y="3110947"/>
            <a:ext cx="2398644" cy="1384995"/>
          </a:xfrm>
          <a:prstGeom prst="rect">
            <a:avLst/>
          </a:prstGeom>
          <a:noFill/>
        </p:spPr>
        <p:txBody>
          <a:bodyPr wrap="square" rtlCol="0">
            <a:spAutoFit/>
          </a:bodyPr>
          <a:lstStyle/>
          <a:p>
            <a:r>
              <a:rPr lang="pl-PL" sz="1200" dirty="0">
                <a:solidFill>
                  <a:srgbClr val="002060"/>
                </a:solidFill>
                <a:latin typeface="Verdana" panose="020B0604030504040204" pitchFamily="34" charset="0"/>
                <a:ea typeface="Verdana" panose="020B0604030504040204" pitchFamily="34" charset="0"/>
              </a:rPr>
              <a:t>Pełny 11-cyfrowy numer pesel.</a:t>
            </a:r>
          </a:p>
          <a:p>
            <a:r>
              <a:rPr lang="pl-PL" sz="1200" dirty="0">
                <a:solidFill>
                  <a:srgbClr val="002060"/>
                </a:solidFill>
                <a:latin typeface="Verdana" panose="020B0604030504040204" pitchFamily="34" charset="0"/>
                <a:ea typeface="Verdana" panose="020B0604030504040204" pitchFamily="34" charset="0"/>
              </a:rPr>
              <a:t>Jeśli uczeń nie posiada numeru pesel podajemy:</a:t>
            </a:r>
          </a:p>
          <a:p>
            <a:r>
              <a:rPr lang="pl-PL" sz="1200" dirty="0">
                <a:solidFill>
                  <a:srgbClr val="002060"/>
                </a:solidFill>
                <a:latin typeface="Verdana" panose="020B0604030504040204" pitchFamily="34" charset="0"/>
                <a:ea typeface="Verdana" panose="020B0604030504040204" pitchFamily="34" charset="0"/>
              </a:rPr>
              <a:t>Datę urodzenia, </a:t>
            </a:r>
          </a:p>
          <a:p>
            <a:r>
              <a:rPr lang="pl-PL" sz="1200" dirty="0">
                <a:solidFill>
                  <a:srgbClr val="002060"/>
                </a:solidFill>
                <a:latin typeface="Verdana" panose="020B0604030504040204" pitchFamily="34" charset="0"/>
                <a:ea typeface="Verdana" panose="020B0604030504040204" pitchFamily="34" charset="0"/>
              </a:rPr>
              <a:t>Numer paszportu,</a:t>
            </a:r>
          </a:p>
          <a:p>
            <a:r>
              <a:rPr lang="pl-PL" sz="1200" dirty="0">
                <a:solidFill>
                  <a:srgbClr val="002060"/>
                </a:solidFill>
                <a:latin typeface="Verdana" panose="020B0604030504040204" pitchFamily="34" charset="0"/>
                <a:ea typeface="Verdana" panose="020B0604030504040204" pitchFamily="34" charset="0"/>
              </a:rPr>
              <a:t>Kraj wydania paszportu.</a:t>
            </a:r>
          </a:p>
        </p:txBody>
      </p:sp>
      <p:sp>
        <p:nvSpPr>
          <p:cNvPr id="21" name="pole tekstowe 20">
            <a:extLst>
              <a:ext uri="{FF2B5EF4-FFF2-40B4-BE49-F238E27FC236}">
                <a16:creationId xmlns:a16="http://schemas.microsoft.com/office/drawing/2014/main" id="{404F29A7-B101-51AC-93B2-D82703D4DA4E}"/>
              </a:ext>
            </a:extLst>
          </p:cNvPr>
          <p:cNvSpPr txBox="1"/>
          <p:nvPr/>
        </p:nvSpPr>
        <p:spPr>
          <a:xfrm>
            <a:off x="8309113" y="3260035"/>
            <a:ext cx="3160643" cy="738664"/>
          </a:xfrm>
          <a:prstGeom prst="rect">
            <a:avLst/>
          </a:prstGeom>
          <a:noFill/>
        </p:spPr>
        <p:txBody>
          <a:bodyPr wrap="square" rtlCol="0">
            <a:spAutoFit/>
          </a:bodyPr>
          <a:lstStyle/>
          <a:p>
            <a:r>
              <a:rPr lang="pl-PL" sz="1400" dirty="0">
                <a:solidFill>
                  <a:srgbClr val="002060"/>
                </a:solidFill>
                <a:latin typeface="Verdana" panose="020B0604030504040204" pitchFamily="34" charset="0"/>
                <a:ea typeface="Verdana" panose="020B0604030504040204" pitchFamily="34" charset="0"/>
              </a:rPr>
              <a:t>ADRES ZAMIESZKANIA:</a:t>
            </a:r>
          </a:p>
          <a:p>
            <a:r>
              <a:rPr lang="pl-PL" sz="1400" dirty="0">
                <a:solidFill>
                  <a:srgbClr val="002060"/>
                </a:solidFill>
                <a:latin typeface="Verdana" panose="020B0604030504040204" pitchFamily="34" charset="0"/>
                <a:ea typeface="Verdana" panose="020B0604030504040204" pitchFamily="34" charset="0"/>
              </a:rPr>
              <a:t>ulica, numer budynku, kod pocztowy, miejscowość/miasto;</a:t>
            </a:r>
          </a:p>
        </p:txBody>
      </p:sp>
      <p:cxnSp>
        <p:nvCxnSpPr>
          <p:cNvPr id="24" name="Łącznik prosty ze strzałką 23">
            <a:extLst>
              <a:ext uri="{FF2B5EF4-FFF2-40B4-BE49-F238E27FC236}">
                <a16:creationId xmlns:a16="http://schemas.microsoft.com/office/drawing/2014/main" id="{40BD49EC-267A-2A83-55B8-AEAA54A91B66}"/>
              </a:ext>
            </a:extLst>
          </p:cNvPr>
          <p:cNvCxnSpPr>
            <a:cxnSpLocks/>
          </p:cNvCxnSpPr>
          <p:nvPr/>
        </p:nvCxnSpPr>
        <p:spPr>
          <a:xfrm>
            <a:off x="7423702" y="4875072"/>
            <a:ext cx="885411" cy="4125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9" name="pole tekstowe 28">
            <a:extLst>
              <a:ext uri="{FF2B5EF4-FFF2-40B4-BE49-F238E27FC236}">
                <a16:creationId xmlns:a16="http://schemas.microsoft.com/office/drawing/2014/main" id="{5F4608ED-9F78-AACB-9B90-13082869DB26}"/>
              </a:ext>
            </a:extLst>
          </p:cNvPr>
          <p:cNvSpPr txBox="1"/>
          <p:nvPr/>
        </p:nvSpPr>
        <p:spPr>
          <a:xfrm>
            <a:off x="8355495" y="4652522"/>
            <a:ext cx="3525078" cy="2053704"/>
          </a:xfrm>
          <a:prstGeom prst="rect">
            <a:avLst/>
          </a:prstGeom>
          <a:noFill/>
        </p:spPr>
        <p:txBody>
          <a:bodyPr wrap="square">
            <a:spAutoFit/>
          </a:bodyPr>
          <a:lstStyle/>
          <a:p>
            <a:pPr marL="36195" algn="just">
              <a:lnSpc>
                <a:spcPct val="107000"/>
              </a:lnSpc>
              <a:spcAft>
                <a:spcPts val="800"/>
              </a:spcAft>
            </a:pPr>
            <a:r>
              <a:rPr lang="pl-PL" sz="1000" dirty="0">
                <a:solidFill>
                  <a:srgbClr val="CE0862"/>
                </a:solidFill>
                <a:effectLst/>
                <a:latin typeface="Verdana" panose="020B0604030504040204" pitchFamily="34" charset="0"/>
                <a:ea typeface="Verdana" panose="020B0604030504040204" pitchFamily="34" charset="0"/>
                <a:cs typeface="Calibri" panose="020F0502020204030204" pitchFamily="34" charset="0"/>
              </a:rPr>
              <a:t> </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Wyrażam zgodę na realizację w/w świadczeń w roku szkolnym 2022/2023 na mocy umowy pomiędzy </a:t>
            </a:r>
            <a:r>
              <a:rPr lang="pl-PL" sz="10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Corten</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a:t>
            </a:r>
            <a:r>
              <a:rPr lang="pl-PL" sz="10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Dental</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a Narodowym Funduszem Zdrowia (</a:t>
            </a:r>
            <a:r>
              <a:rPr lang="pl-PL" sz="10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ozn</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bezpłatnie dla Pacjenta). </a:t>
            </a:r>
            <a:r>
              <a:rPr lang="pl-PL" sz="1000" b="1"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Oświadczam, że w/w świadczenia profilaktyczne nie były realizowane w ramach NFZ w przeciągu ostatnich 6 m-</a:t>
            </a:r>
            <a:r>
              <a:rPr lang="pl-PL" sz="1000" b="1"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cy</a:t>
            </a:r>
            <a:r>
              <a:rPr lang="pl-PL" sz="1000" b="1"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Wyrażoną zgodę można w dowolnym momencie cofnąć po złożeniu oświadczenia w formie pisemnej w dowolnej placówce </a:t>
            </a:r>
            <a:r>
              <a:rPr lang="pl-PL" sz="10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Corten</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a:t>
            </a:r>
            <a:r>
              <a:rPr lang="pl-PL" sz="10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Medic</a:t>
            </a:r>
            <a:r>
              <a:rPr lang="pl-PL" sz="10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lub za pośrednictwem poczty elektronicznej pomoc@cortenmedic.pl. </a:t>
            </a:r>
            <a:endParaRPr lang="pl-PL" sz="1200" dirty="0">
              <a:solidFill>
                <a:srgbClr val="CE0862"/>
              </a:solidFill>
              <a:effectLst/>
              <a:latin typeface="Verdana" panose="020B0604030504040204" pitchFamily="34" charset="0"/>
              <a:ea typeface="Verdana" panose="020B0604030504040204" pitchFamily="34" charset="0"/>
              <a:cs typeface="Calibri" panose="020F0502020204030204" pitchFamily="34" charset="0"/>
            </a:endParaRPr>
          </a:p>
        </p:txBody>
      </p:sp>
      <p:pic>
        <p:nvPicPr>
          <p:cNvPr id="30" name="Obraz 29">
            <a:extLst>
              <a:ext uri="{FF2B5EF4-FFF2-40B4-BE49-F238E27FC236}">
                <a16:creationId xmlns:a16="http://schemas.microsoft.com/office/drawing/2014/main" id="{15E5D93B-4F84-0109-35A2-CBB4AA4FA46D}"/>
              </a:ext>
            </a:extLst>
          </p:cNvPr>
          <p:cNvPicPr>
            <a:picLocks noChangeAspect="1"/>
          </p:cNvPicPr>
          <p:nvPr/>
        </p:nvPicPr>
        <p:blipFill>
          <a:blip r:embed="rId3"/>
          <a:stretch>
            <a:fillRect/>
          </a:stretch>
        </p:blipFill>
        <p:spPr>
          <a:xfrm rot="7936348">
            <a:off x="3183130" y="5164083"/>
            <a:ext cx="975445" cy="499915"/>
          </a:xfrm>
          <a:prstGeom prst="rect">
            <a:avLst/>
          </a:prstGeom>
        </p:spPr>
      </p:pic>
      <p:sp>
        <p:nvSpPr>
          <p:cNvPr id="32" name="pole tekstowe 31">
            <a:extLst>
              <a:ext uri="{FF2B5EF4-FFF2-40B4-BE49-F238E27FC236}">
                <a16:creationId xmlns:a16="http://schemas.microsoft.com/office/drawing/2014/main" id="{AC495D74-7FE3-FBA5-5609-4118A3979CC7}"/>
              </a:ext>
            </a:extLst>
          </p:cNvPr>
          <p:cNvSpPr txBox="1"/>
          <p:nvPr/>
        </p:nvSpPr>
        <p:spPr>
          <a:xfrm>
            <a:off x="202593" y="4758224"/>
            <a:ext cx="2975112" cy="1842299"/>
          </a:xfrm>
          <a:prstGeom prst="rect">
            <a:avLst/>
          </a:prstGeom>
          <a:noFill/>
        </p:spPr>
        <p:txBody>
          <a:bodyPr wrap="square">
            <a:spAutoFit/>
          </a:bodyPr>
          <a:lstStyle/>
          <a:p>
            <a:pPr marL="36195" algn="just">
              <a:lnSpc>
                <a:spcPct val="107000"/>
              </a:lnSpc>
              <a:spcAft>
                <a:spcPts val="800"/>
              </a:spcAft>
            </a:pPr>
            <a:r>
              <a:rPr lang="pl-PL" sz="8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Wyrażam zgodę na przetwarzanie danych osobowych moich i mojego dziecka, zgodnie z ustawą o ochronie danych osobowych oraz Rozporządzeniem Parlamentu Europejskiego i Rady UE 2016/679 (RODO) przez Spółki z Grupy</a:t>
            </a:r>
            <a:r>
              <a:rPr lang="pl-PL" sz="1100" dirty="0">
                <a:solidFill>
                  <a:srgbClr val="CE0862"/>
                </a:solidFill>
                <a:effectLst/>
                <a:latin typeface="Verdana" panose="020B0604030504040204" pitchFamily="34" charset="0"/>
                <a:ea typeface="Verdana" panose="020B0604030504040204" pitchFamily="34" charset="0"/>
                <a:cs typeface="Helvetica" panose="020B0604020202020204" pitchFamily="34" charset="0"/>
              </a:rPr>
              <a:t> </a:t>
            </a:r>
            <a:r>
              <a:rPr lang="pl-PL" sz="8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Corten</a:t>
            </a:r>
            <a:r>
              <a:rPr lang="pl-PL" sz="8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a:t>
            </a:r>
            <a:r>
              <a:rPr lang="pl-PL" sz="800" dirty="0" err="1">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Medic</a:t>
            </a:r>
            <a:r>
              <a:rPr lang="pl-PL" sz="800" dirty="0">
                <a:solidFill>
                  <a:srgbClr val="CE0862"/>
                </a:solidFill>
                <a:effectLst/>
                <a:latin typeface="Verdana" panose="020B0604030504040204" pitchFamily="34" charset="0"/>
                <a:ea typeface="Verdana" panose="020B0604030504040204" pitchFamily="34" charset="0"/>
                <a:cs typeface="Times New Roman" panose="02020603050405020304" pitchFamily="18" charset="0"/>
              </a:rPr>
              <a:t> Tomasz Sikora ,ul. Beliny-Prażmowskiego 15 26-600 Radom (https://www.cortenmedic.pl/polityka-prywatnosci/), w celu udzielania przez ten podmiot świadczeń opieki zdrowotnej w rodzaju leczenie stomatologiczne. Podanie danych jest dobrowolne. Poinformowano mnie, że przysługuje mi prawo dostępu do swoich danych, możliwości ich poprawienia, żądania zaprzestania ich przetwarzania.</a:t>
            </a:r>
            <a:endParaRPr lang="pl-PL" sz="1050" dirty="0">
              <a:solidFill>
                <a:srgbClr val="CE0862"/>
              </a:solidFill>
              <a:effectLst/>
              <a:latin typeface="Verdana" panose="020B0604030504040204" pitchFamily="34" charset="0"/>
              <a:ea typeface="Verdana" panose="020B0604030504040204" pitchFamily="34" charset="0"/>
              <a:cs typeface="Calibri" panose="020F0502020204030204" pitchFamily="34" charset="0"/>
            </a:endParaRPr>
          </a:p>
        </p:txBody>
      </p:sp>
      <p:pic>
        <p:nvPicPr>
          <p:cNvPr id="33" name="Obraz 32">
            <a:extLst>
              <a:ext uri="{FF2B5EF4-FFF2-40B4-BE49-F238E27FC236}">
                <a16:creationId xmlns:a16="http://schemas.microsoft.com/office/drawing/2014/main" id="{BBE53C44-8FB0-8D58-A153-84AF6D887D8B}"/>
              </a:ext>
            </a:extLst>
          </p:cNvPr>
          <p:cNvPicPr>
            <a:picLocks noChangeAspect="1"/>
          </p:cNvPicPr>
          <p:nvPr/>
        </p:nvPicPr>
        <p:blipFill>
          <a:blip r:embed="rId4"/>
          <a:stretch>
            <a:fillRect/>
          </a:stretch>
        </p:blipFill>
        <p:spPr>
          <a:xfrm>
            <a:off x="0" y="-14482"/>
            <a:ext cx="7748688" cy="134124"/>
          </a:xfrm>
          <a:prstGeom prst="rect">
            <a:avLst/>
          </a:prstGeom>
        </p:spPr>
      </p:pic>
      <p:pic>
        <p:nvPicPr>
          <p:cNvPr id="34" name="Obraz 33">
            <a:extLst>
              <a:ext uri="{FF2B5EF4-FFF2-40B4-BE49-F238E27FC236}">
                <a16:creationId xmlns:a16="http://schemas.microsoft.com/office/drawing/2014/main" id="{B4401B88-958F-A5B1-0230-110A08C0649F}"/>
              </a:ext>
            </a:extLst>
          </p:cNvPr>
          <p:cNvPicPr>
            <a:picLocks noChangeAspect="1"/>
          </p:cNvPicPr>
          <p:nvPr/>
        </p:nvPicPr>
        <p:blipFill>
          <a:blip r:embed="rId5"/>
          <a:stretch>
            <a:fillRect/>
          </a:stretch>
        </p:blipFill>
        <p:spPr>
          <a:xfrm>
            <a:off x="6096000" y="-14482"/>
            <a:ext cx="6096528" cy="134124"/>
          </a:xfrm>
          <a:prstGeom prst="rect">
            <a:avLst/>
          </a:prstGeom>
        </p:spPr>
      </p:pic>
    </p:spTree>
    <p:extLst>
      <p:ext uri="{BB962C8B-B14F-4D97-AF65-F5344CB8AC3E}">
        <p14:creationId xmlns:p14="http://schemas.microsoft.com/office/powerpoint/2010/main" val="20594275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1197</Words>
  <Application>Microsoft Office PowerPoint</Application>
  <PresentationFormat>Panoramiczny</PresentationFormat>
  <Paragraphs>71</Paragraphs>
  <Slides>13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13</vt:i4>
      </vt:variant>
    </vt:vector>
  </HeadingPairs>
  <TitlesOfParts>
    <vt:vector size="20" baseType="lpstr">
      <vt:lpstr>-apple-system</vt:lpstr>
      <vt:lpstr>Arial</vt:lpstr>
      <vt:lpstr>Calibri</vt:lpstr>
      <vt:lpstr>Calibri Light</vt:lpstr>
      <vt:lpstr>Raleway</vt:lpstr>
      <vt:lpstr>Verdana</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 ramach porozumienia realizację opieki stomatologicznej dzielimy na 2 etapy: </vt:lpstr>
      <vt:lpstr> </vt:lpstr>
      <vt:lpstr>Instrukcja wypełnienia oświadczenia przez rodzica</vt:lpstr>
      <vt:lpstr>Zakres świadczeń wykonywanych w Dentobusie </vt:lpstr>
      <vt:lpstr>Dokumentacja medyczna</vt:lpstr>
      <vt:lpstr>Instrukcja organizacji/przebiegu przeglądów stomatologicznych w szkole (Dentobus)</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 Walas</dc:creator>
  <cp:lastModifiedBy>Katarzyna Walas</cp:lastModifiedBy>
  <cp:revision>6</cp:revision>
  <dcterms:created xsi:type="dcterms:W3CDTF">2022-07-13T07:09:21Z</dcterms:created>
  <dcterms:modified xsi:type="dcterms:W3CDTF">2022-08-30T08:16:12Z</dcterms:modified>
</cp:coreProperties>
</file>